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66" r:id="rId2"/>
    <p:sldId id="267" r:id="rId3"/>
  </p:sldIdLst>
  <p:sldSz cx="6858000" cy="9906000" type="A4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TH SarabunPSK" panose="020B0500040200020003" pitchFamily="34" charset="-34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BA2C34"/>
    <a:srgbClr val="AD3B2F"/>
    <a:srgbClr val="622197"/>
    <a:srgbClr val="743196"/>
    <a:srgbClr val="3551AE"/>
    <a:srgbClr val="464983"/>
    <a:srgbClr val="D5A00F"/>
    <a:srgbClr val="578023"/>
    <a:srgbClr val="B08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0"/>
    <p:restoredTop sz="96327"/>
  </p:normalViewPr>
  <p:slideViewPr>
    <p:cSldViewPr snapToGrid="0" snapToObjects="1">
      <p:cViewPr>
        <p:scale>
          <a:sx n="141" d="100"/>
          <a:sy n="141" d="100"/>
        </p:scale>
        <p:origin x="11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767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1535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24937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4122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2681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98443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6429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65975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5756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840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0780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F43DB-B60E-3341-B3F7-5C7F055BCAA8}" type="datetimeFigureOut">
              <a:rPr lang="en-TH" smtClean="0"/>
              <a:t>11/14/22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2B34-67BD-744C-BC66-B70AFB4C7CB1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5590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1087C-16AC-9449-0C95-C5FA924A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6659" y="-17551"/>
            <a:ext cx="7024270" cy="9928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74101-2890-90D0-96D8-43EED93A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5" y="4158932"/>
            <a:ext cx="6866687" cy="4368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666B9-C910-357E-40CD-8E5307CB9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045" y="5125669"/>
            <a:ext cx="7017620" cy="4832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788FA7-15EB-CDC9-F605-B2F18670C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06" y="3048420"/>
            <a:ext cx="2308823" cy="1065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14C54E-1A6B-3F63-B660-53D962046B05}"/>
              </a:ext>
            </a:extLst>
          </p:cNvPr>
          <p:cNvSpPr txBox="1"/>
          <p:nvPr/>
        </p:nvSpPr>
        <p:spPr>
          <a:xfrm>
            <a:off x="1512823" y="2279645"/>
            <a:ext cx="4174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สำหรับข้าราชการครูและบุคลากรทางการศึกษา 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</a:t>
            </a:r>
            <a:r>
              <a:rPr lang="en-US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 </a:t>
            </a:r>
            <a:r>
              <a:rPr lang="en-US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วิทยฐานะ.............</a:t>
            </a:r>
            <a:endParaRPr lang="en-TH" sz="2400" b="1" dirty="0">
              <a:solidFill>
                <a:schemeClr val="bg1"/>
              </a:solidFill>
              <a:effectLst>
                <a:glow rad="25400">
                  <a:srgbClr val="464983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D2A416-4660-A4B8-B53F-69FB995D3F8D}"/>
              </a:ext>
            </a:extLst>
          </p:cNvPr>
          <p:cNvSpPr txBox="1"/>
          <p:nvPr/>
        </p:nvSpPr>
        <p:spPr>
          <a:xfrm>
            <a:off x="2072376" y="3151226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•  ประจำปีงบประมาณ พ.ศ. </a:t>
            </a:r>
            <a:r>
              <a:rPr lang="en-US" sz="20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20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•</a:t>
            </a:r>
            <a:endParaRPr lang="en-TH" sz="2000" b="1" dirty="0">
              <a:solidFill>
                <a:schemeClr val="bg1"/>
              </a:solidFill>
              <a:effectLst>
                <a:glow rad="25400">
                  <a:srgbClr val="464983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1BAFF8-D887-56B8-5553-3CD189C3CD89}"/>
              </a:ext>
            </a:extLst>
          </p:cNvPr>
          <p:cNvSpPr txBox="1"/>
          <p:nvPr/>
        </p:nvSpPr>
        <p:spPr>
          <a:xfrm>
            <a:off x="1738930" y="7508362"/>
            <a:ext cx="308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rgbClr val="3551AE"/>
                </a:solidFill>
                <a:effectLst>
                  <a:glow rad="25400">
                    <a:srgbClr val="FEF0C8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นางสาว………………………..</a:t>
            </a:r>
            <a:endParaRPr lang="en-TH" sz="3200" b="1" dirty="0">
              <a:solidFill>
                <a:srgbClr val="3551AE"/>
              </a:solidFill>
              <a:effectLst>
                <a:glow rad="25400">
                  <a:srgbClr val="FEF0C8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9E8D2A-4EB5-F58D-0CA1-89A37AE7717C}"/>
              </a:ext>
            </a:extLst>
          </p:cNvPr>
          <p:cNvSpPr txBox="1"/>
          <p:nvPr/>
        </p:nvSpPr>
        <p:spPr>
          <a:xfrm>
            <a:off x="1718810" y="8001862"/>
            <a:ext cx="3417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rgbClr val="676767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ครู วิทยาฐานะ –</a:t>
            </a:r>
            <a:endParaRPr lang="en-US" sz="2000" b="1" dirty="0">
              <a:solidFill>
                <a:srgbClr val="676767"/>
              </a:solidFill>
              <a:effectLst>
                <a:glow rad="25400">
                  <a:schemeClr val="bg1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solidFill>
                  <a:srgbClr val="676767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กลุ่มสาระการเรียนรู้…………………………………….</a:t>
            </a:r>
            <a:endParaRPr lang="en-TH" sz="2000" b="1" dirty="0">
              <a:solidFill>
                <a:srgbClr val="676767"/>
              </a:solidFill>
              <a:effectLst>
                <a:glow rad="25400">
                  <a:schemeClr val="bg1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05C15A3-6E27-2FFE-E463-536229565D52}"/>
              </a:ext>
            </a:extLst>
          </p:cNvPr>
          <p:cNvSpPr/>
          <p:nvPr/>
        </p:nvSpPr>
        <p:spPr>
          <a:xfrm>
            <a:off x="1514693" y="3636660"/>
            <a:ext cx="3853044" cy="3825741"/>
          </a:xfrm>
          <a:custGeom>
            <a:avLst/>
            <a:gdLst>
              <a:gd name="connsiteX0" fmla="*/ 0 w 3853044"/>
              <a:gd name="connsiteY0" fmla="*/ 1905581 h 3825741"/>
              <a:gd name="connsiteX1" fmla="*/ 0 w 3853044"/>
              <a:gd name="connsiteY1" fmla="*/ 1905581 h 3825741"/>
              <a:gd name="connsiteX2" fmla="*/ 118663 w 3853044"/>
              <a:gd name="connsiteY2" fmla="*/ 1863700 h 3825741"/>
              <a:gd name="connsiteX3" fmla="*/ 139603 w 3853044"/>
              <a:gd name="connsiteY3" fmla="*/ 1849740 h 3825741"/>
              <a:gd name="connsiteX4" fmla="*/ 181484 w 3853044"/>
              <a:gd name="connsiteY4" fmla="*/ 1835780 h 3825741"/>
              <a:gd name="connsiteX5" fmla="*/ 202425 w 3853044"/>
              <a:gd name="connsiteY5" fmla="*/ 1828800 h 3825741"/>
              <a:gd name="connsiteX6" fmla="*/ 216385 w 3853044"/>
              <a:gd name="connsiteY6" fmla="*/ 1814839 h 3825741"/>
              <a:gd name="connsiteX7" fmla="*/ 258266 w 3853044"/>
              <a:gd name="connsiteY7" fmla="*/ 1786919 h 3825741"/>
              <a:gd name="connsiteX8" fmla="*/ 293167 w 3853044"/>
              <a:gd name="connsiteY8" fmla="*/ 1758998 h 3825741"/>
              <a:gd name="connsiteX9" fmla="*/ 307127 w 3853044"/>
              <a:gd name="connsiteY9" fmla="*/ 1738058 h 3825741"/>
              <a:gd name="connsiteX10" fmla="*/ 335047 w 3853044"/>
              <a:gd name="connsiteY10" fmla="*/ 1703157 h 3825741"/>
              <a:gd name="connsiteX11" fmla="*/ 342028 w 3853044"/>
              <a:gd name="connsiteY11" fmla="*/ 1682216 h 3825741"/>
              <a:gd name="connsiteX12" fmla="*/ 376928 w 3853044"/>
              <a:gd name="connsiteY12" fmla="*/ 1640335 h 3825741"/>
              <a:gd name="connsiteX13" fmla="*/ 397869 w 3853044"/>
              <a:gd name="connsiteY13" fmla="*/ 1598455 h 3825741"/>
              <a:gd name="connsiteX14" fmla="*/ 404849 w 3853044"/>
              <a:gd name="connsiteY14" fmla="*/ 1577514 h 3825741"/>
              <a:gd name="connsiteX15" fmla="*/ 439750 w 3853044"/>
              <a:gd name="connsiteY15" fmla="*/ 1542613 h 3825741"/>
              <a:gd name="connsiteX16" fmla="*/ 446730 w 3853044"/>
              <a:gd name="connsiteY16" fmla="*/ 1521673 h 3825741"/>
              <a:gd name="connsiteX17" fmla="*/ 467670 w 3853044"/>
              <a:gd name="connsiteY17" fmla="*/ 1507713 h 3825741"/>
              <a:gd name="connsiteX18" fmla="*/ 502571 w 3853044"/>
              <a:gd name="connsiteY18" fmla="*/ 1472812 h 3825741"/>
              <a:gd name="connsiteX19" fmla="*/ 516531 w 3853044"/>
              <a:gd name="connsiteY19" fmla="*/ 1458851 h 3825741"/>
              <a:gd name="connsiteX20" fmla="*/ 544452 w 3853044"/>
              <a:gd name="connsiteY20" fmla="*/ 1416971 h 3825741"/>
              <a:gd name="connsiteX21" fmla="*/ 579353 w 3853044"/>
              <a:gd name="connsiteY21" fmla="*/ 1389050 h 3825741"/>
              <a:gd name="connsiteX22" fmla="*/ 593313 w 3853044"/>
              <a:gd name="connsiteY22" fmla="*/ 1368109 h 3825741"/>
              <a:gd name="connsiteX23" fmla="*/ 600293 w 3853044"/>
              <a:gd name="connsiteY23" fmla="*/ 1347169 h 3825741"/>
              <a:gd name="connsiteX24" fmla="*/ 628214 w 3853044"/>
              <a:gd name="connsiteY24" fmla="*/ 1319248 h 3825741"/>
              <a:gd name="connsiteX25" fmla="*/ 663115 w 3853044"/>
              <a:gd name="connsiteY25" fmla="*/ 1284348 h 3825741"/>
              <a:gd name="connsiteX26" fmla="*/ 677075 w 3853044"/>
              <a:gd name="connsiteY26" fmla="*/ 1270387 h 3825741"/>
              <a:gd name="connsiteX27" fmla="*/ 718956 w 3853044"/>
              <a:gd name="connsiteY27" fmla="*/ 1256427 h 3825741"/>
              <a:gd name="connsiteX28" fmla="*/ 739896 w 3853044"/>
              <a:gd name="connsiteY28" fmla="*/ 1242467 h 3825741"/>
              <a:gd name="connsiteX29" fmla="*/ 767817 w 3853044"/>
              <a:gd name="connsiteY29" fmla="*/ 1179645 h 3825741"/>
              <a:gd name="connsiteX30" fmla="*/ 781777 w 3853044"/>
              <a:gd name="connsiteY30" fmla="*/ 1158705 h 3825741"/>
              <a:gd name="connsiteX31" fmla="*/ 809698 w 3853044"/>
              <a:gd name="connsiteY31" fmla="*/ 1095884 h 3825741"/>
              <a:gd name="connsiteX32" fmla="*/ 851579 w 3853044"/>
              <a:gd name="connsiteY32" fmla="*/ 970241 h 3825741"/>
              <a:gd name="connsiteX33" fmla="*/ 865539 w 3853044"/>
              <a:gd name="connsiteY33" fmla="*/ 928360 h 3825741"/>
              <a:gd name="connsiteX34" fmla="*/ 872519 w 3853044"/>
              <a:gd name="connsiteY34" fmla="*/ 907419 h 3825741"/>
              <a:gd name="connsiteX35" fmla="*/ 886480 w 3853044"/>
              <a:gd name="connsiteY35" fmla="*/ 886479 h 3825741"/>
              <a:gd name="connsiteX36" fmla="*/ 893460 w 3853044"/>
              <a:gd name="connsiteY36" fmla="*/ 865538 h 3825741"/>
              <a:gd name="connsiteX37" fmla="*/ 928360 w 3853044"/>
              <a:gd name="connsiteY37" fmla="*/ 830638 h 3825741"/>
              <a:gd name="connsiteX38" fmla="*/ 970241 w 3853044"/>
              <a:gd name="connsiteY38" fmla="*/ 816677 h 3825741"/>
              <a:gd name="connsiteX39" fmla="*/ 991182 w 3853044"/>
              <a:gd name="connsiteY39" fmla="*/ 809697 h 3825741"/>
              <a:gd name="connsiteX40" fmla="*/ 1033063 w 3853044"/>
              <a:gd name="connsiteY40" fmla="*/ 781777 h 3825741"/>
              <a:gd name="connsiteX41" fmla="*/ 1054003 w 3853044"/>
              <a:gd name="connsiteY41" fmla="*/ 774796 h 3825741"/>
              <a:gd name="connsiteX42" fmla="*/ 1095884 w 3853044"/>
              <a:gd name="connsiteY42" fmla="*/ 746876 h 3825741"/>
              <a:gd name="connsiteX43" fmla="*/ 1137765 w 3853044"/>
              <a:gd name="connsiteY43" fmla="*/ 732916 h 3825741"/>
              <a:gd name="connsiteX44" fmla="*/ 1193606 w 3853044"/>
              <a:gd name="connsiteY44" fmla="*/ 704995 h 3825741"/>
              <a:gd name="connsiteX45" fmla="*/ 1214547 w 3853044"/>
              <a:gd name="connsiteY45" fmla="*/ 691035 h 3825741"/>
              <a:gd name="connsiteX46" fmla="*/ 1256428 w 3853044"/>
              <a:gd name="connsiteY46" fmla="*/ 677074 h 3825741"/>
              <a:gd name="connsiteX47" fmla="*/ 1277368 w 3853044"/>
              <a:gd name="connsiteY47" fmla="*/ 670094 h 3825741"/>
              <a:gd name="connsiteX48" fmla="*/ 1298309 w 3853044"/>
              <a:gd name="connsiteY48" fmla="*/ 656134 h 3825741"/>
              <a:gd name="connsiteX49" fmla="*/ 1340189 w 3853044"/>
              <a:gd name="connsiteY49" fmla="*/ 642174 h 3825741"/>
              <a:gd name="connsiteX50" fmla="*/ 1375090 w 3853044"/>
              <a:gd name="connsiteY50" fmla="*/ 614253 h 3825741"/>
              <a:gd name="connsiteX51" fmla="*/ 1416971 w 3853044"/>
              <a:gd name="connsiteY51" fmla="*/ 565392 h 3825741"/>
              <a:gd name="connsiteX52" fmla="*/ 1437912 w 3853044"/>
              <a:gd name="connsiteY52" fmla="*/ 544451 h 3825741"/>
              <a:gd name="connsiteX53" fmla="*/ 1465832 w 3853044"/>
              <a:gd name="connsiteY53" fmla="*/ 481630 h 3825741"/>
              <a:gd name="connsiteX54" fmla="*/ 1493753 w 3853044"/>
              <a:gd name="connsiteY54" fmla="*/ 439749 h 3825741"/>
              <a:gd name="connsiteX55" fmla="*/ 1507713 w 3853044"/>
              <a:gd name="connsiteY55" fmla="*/ 418809 h 3825741"/>
              <a:gd name="connsiteX56" fmla="*/ 1542614 w 3853044"/>
              <a:gd name="connsiteY56" fmla="*/ 390888 h 3825741"/>
              <a:gd name="connsiteX57" fmla="*/ 1584495 w 3853044"/>
              <a:gd name="connsiteY57" fmla="*/ 376928 h 3825741"/>
              <a:gd name="connsiteX58" fmla="*/ 1626376 w 3853044"/>
              <a:gd name="connsiteY58" fmla="*/ 355987 h 3825741"/>
              <a:gd name="connsiteX59" fmla="*/ 1675237 w 3853044"/>
              <a:gd name="connsiteY59" fmla="*/ 335047 h 3825741"/>
              <a:gd name="connsiteX60" fmla="*/ 1717118 w 3853044"/>
              <a:gd name="connsiteY60" fmla="*/ 314106 h 3825741"/>
              <a:gd name="connsiteX61" fmla="*/ 1758999 w 3853044"/>
              <a:gd name="connsiteY61" fmla="*/ 293166 h 3825741"/>
              <a:gd name="connsiteX62" fmla="*/ 1779939 w 3853044"/>
              <a:gd name="connsiteY62" fmla="*/ 279206 h 3825741"/>
              <a:gd name="connsiteX63" fmla="*/ 1807860 w 3853044"/>
              <a:gd name="connsiteY63" fmla="*/ 251285 h 3825741"/>
              <a:gd name="connsiteX64" fmla="*/ 1828800 w 3853044"/>
              <a:gd name="connsiteY64" fmla="*/ 237325 h 3825741"/>
              <a:gd name="connsiteX65" fmla="*/ 1842760 w 3853044"/>
              <a:gd name="connsiteY65" fmla="*/ 216384 h 3825741"/>
              <a:gd name="connsiteX66" fmla="*/ 1863701 w 3853044"/>
              <a:gd name="connsiteY66" fmla="*/ 153563 h 3825741"/>
              <a:gd name="connsiteX67" fmla="*/ 1884641 w 3853044"/>
              <a:gd name="connsiteY67" fmla="*/ 90742 h 3825741"/>
              <a:gd name="connsiteX68" fmla="*/ 1898602 w 3853044"/>
              <a:gd name="connsiteY68" fmla="*/ 48861 h 3825741"/>
              <a:gd name="connsiteX69" fmla="*/ 1912562 w 3853044"/>
              <a:gd name="connsiteY69" fmla="*/ 0 h 3825741"/>
              <a:gd name="connsiteX70" fmla="*/ 1933502 w 3853044"/>
              <a:gd name="connsiteY70" fmla="*/ 41880 h 3825741"/>
              <a:gd name="connsiteX71" fmla="*/ 1954443 w 3853044"/>
              <a:gd name="connsiteY71" fmla="*/ 83761 h 3825741"/>
              <a:gd name="connsiteX72" fmla="*/ 1975383 w 3853044"/>
              <a:gd name="connsiteY72" fmla="*/ 125642 h 3825741"/>
              <a:gd name="connsiteX73" fmla="*/ 1996324 w 3853044"/>
              <a:gd name="connsiteY73" fmla="*/ 188464 h 3825741"/>
              <a:gd name="connsiteX74" fmla="*/ 2003304 w 3853044"/>
              <a:gd name="connsiteY74" fmla="*/ 209404 h 3825741"/>
              <a:gd name="connsiteX75" fmla="*/ 2031225 w 3853044"/>
              <a:gd name="connsiteY75" fmla="*/ 251285 h 3825741"/>
              <a:gd name="connsiteX76" fmla="*/ 2038205 w 3853044"/>
              <a:gd name="connsiteY76" fmla="*/ 272225 h 3825741"/>
              <a:gd name="connsiteX77" fmla="*/ 2073105 w 3853044"/>
              <a:gd name="connsiteY77" fmla="*/ 300146 h 3825741"/>
              <a:gd name="connsiteX78" fmla="*/ 2087066 w 3853044"/>
              <a:gd name="connsiteY78" fmla="*/ 314106 h 3825741"/>
              <a:gd name="connsiteX79" fmla="*/ 2108006 w 3853044"/>
              <a:gd name="connsiteY79" fmla="*/ 328067 h 3825741"/>
              <a:gd name="connsiteX80" fmla="*/ 2121967 w 3853044"/>
              <a:gd name="connsiteY80" fmla="*/ 342027 h 3825741"/>
              <a:gd name="connsiteX81" fmla="*/ 2142907 w 3853044"/>
              <a:gd name="connsiteY81" fmla="*/ 349007 h 3825741"/>
              <a:gd name="connsiteX82" fmla="*/ 2163847 w 3853044"/>
              <a:gd name="connsiteY82" fmla="*/ 362967 h 3825741"/>
              <a:gd name="connsiteX83" fmla="*/ 2184788 w 3853044"/>
              <a:gd name="connsiteY83" fmla="*/ 369948 h 3825741"/>
              <a:gd name="connsiteX84" fmla="*/ 2205728 w 3853044"/>
              <a:gd name="connsiteY84" fmla="*/ 383908 h 3825741"/>
              <a:gd name="connsiteX85" fmla="*/ 2247609 w 3853044"/>
              <a:gd name="connsiteY85" fmla="*/ 397868 h 3825741"/>
              <a:gd name="connsiteX86" fmla="*/ 2261570 w 3853044"/>
              <a:gd name="connsiteY86" fmla="*/ 411829 h 3825741"/>
              <a:gd name="connsiteX87" fmla="*/ 2303451 w 3853044"/>
              <a:gd name="connsiteY87" fmla="*/ 425789 h 3825741"/>
              <a:gd name="connsiteX88" fmla="*/ 2338351 w 3853044"/>
              <a:gd name="connsiteY88" fmla="*/ 453709 h 3825741"/>
              <a:gd name="connsiteX89" fmla="*/ 2352312 w 3853044"/>
              <a:gd name="connsiteY89" fmla="*/ 467670 h 3825741"/>
              <a:gd name="connsiteX90" fmla="*/ 2373252 w 3853044"/>
              <a:gd name="connsiteY90" fmla="*/ 481630 h 3825741"/>
              <a:gd name="connsiteX91" fmla="*/ 2408153 w 3853044"/>
              <a:gd name="connsiteY91" fmla="*/ 516531 h 3825741"/>
              <a:gd name="connsiteX92" fmla="*/ 2450034 w 3853044"/>
              <a:gd name="connsiteY92" fmla="*/ 565392 h 3825741"/>
              <a:gd name="connsiteX93" fmla="*/ 2470974 w 3853044"/>
              <a:gd name="connsiteY93" fmla="*/ 579352 h 3825741"/>
              <a:gd name="connsiteX94" fmla="*/ 2498895 w 3853044"/>
              <a:gd name="connsiteY94" fmla="*/ 607273 h 3825741"/>
              <a:gd name="connsiteX95" fmla="*/ 2519835 w 3853044"/>
              <a:gd name="connsiteY95" fmla="*/ 621233 h 3825741"/>
              <a:gd name="connsiteX96" fmla="*/ 2568696 w 3853044"/>
              <a:gd name="connsiteY96" fmla="*/ 663114 h 3825741"/>
              <a:gd name="connsiteX97" fmla="*/ 2589637 w 3853044"/>
              <a:gd name="connsiteY97" fmla="*/ 670094 h 3825741"/>
              <a:gd name="connsiteX98" fmla="*/ 2610577 w 3853044"/>
              <a:gd name="connsiteY98" fmla="*/ 684055 h 3825741"/>
              <a:gd name="connsiteX99" fmla="*/ 2722260 w 3853044"/>
              <a:gd name="connsiteY99" fmla="*/ 704995 h 3825741"/>
              <a:gd name="connsiteX100" fmla="*/ 2764141 w 3853044"/>
              <a:gd name="connsiteY100" fmla="*/ 732916 h 3825741"/>
              <a:gd name="connsiteX101" fmla="*/ 2785081 w 3853044"/>
              <a:gd name="connsiteY101" fmla="*/ 739896 h 3825741"/>
              <a:gd name="connsiteX102" fmla="*/ 2806022 w 3853044"/>
              <a:gd name="connsiteY102" fmla="*/ 753856 h 3825741"/>
              <a:gd name="connsiteX103" fmla="*/ 2819982 w 3853044"/>
              <a:gd name="connsiteY103" fmla="*/ 774796 h 3825741"/>
              <a:gd name="connsiteX104" fmla="*/ 2854883 w 3853044"/>
              <a:gd name="connsiteY104" fmla="*/ 802717 h 3825741"/>
              <a:gd name="connsiteX105" fmla="*/ 2868843 w 3853044"/>
              <a:gd name="connsiteY105" fmla="*/ 823658 h 3825741"/>
              <a:gd name="connsiteX106" fmla="*/ 2903744 w 3853044"/>
              <a:gd name="connsiteY106" fmla="*/ 858558 h 3825741"/>
              <a:gd name="connsiteX107" fmla="*/ 2917704 w 3853044"/>
              <a:gd name="connsiteY107" fmla="*/ 900439 h 3825741"/>
              <a:gd name="connsiteX108" fmla="*/ 2945625 w 3853044"/>
              <a:gd name="connsiteY108" fmla="*/ 935340 h 3825741"/>
              <a:gd name="connsiteX109" fmla="*/ 2966565 w 3853044"/>
              <a:gd name="connsiteY109" fmla="*/ 970241 h 3825741"/>
              <a:gd name="connsiteX110" fmla="*/ 2980525 w 3853044"/>
              <a:gd name="connsiteY110" fmla="*/ 991181 h 3825741"/>
              <a:gd name="connsiteX111" fmla="*/ 3015426 w 3853044"/>
              <a:gd name="connsiteY111" fmla="*/ 1019102 h 3825741"/>
              <a:gd name="connsiteX112" fmla="*/ 3043347 w 3853044"/>
              <a:gd name="connsiteY112" fmla="*/ 1054003 h 3825741"/>
              <a:gd name="connsiteX113" fmla="*/ 3057307 w 3853044"/>
              <a:gd name="connsiteY113" fmla="*/ 1074943 h 3825741"/>
              <a:gd name="connsiteX114" fmla="*/ 3071267 w 3853044"/>
              <a:gd name="connsiteY114" fmla="*/ 1116824 h 3825741"/>
              <a:gd name="connsiteX115" fmla="*/ 3085228 w 3853044"/>
              <a:gd name="connsiteY115" fmla="*/ 1207566 h 3825741"/>
              <a:gd name="connsiteX116" fmla="*/ 3092208 w 3853044"/>
              <a:gd name="connsiteY116" fmla="*/ 1228506 h 3825741"/>
              <a:gd name="connsiteX117" fmla="*/ 3106168 w 3853044"/>
              <a:gd name="connsiteY117" fmla="*/ 1242467 h 3825741"/>
              <a:gd name="connsiteX118" fmla="*/ 3127109 w 3853044"/>
              <a:gd name="connsiteY118" fmla="*/ 1277367 h 3825741"/>
              <a:gd name="connsiteX119" fmla="*/ 3148049 w 3853044"/>
              <a:gd name="connsiteY119" fmla="*/ 1284348 h 3825741"/>
              <a:gd name="connsiteX120" fmla="*/ 3189930 w 3853044"/>
              <a:gd name="connsiteY120" fmla="*/ 1312268 h 3825741"/>
              <a:gd name="connsiteX121" fmla="*/ 3252751 w 3853044"/>
              <a:gd name="connsiteY121" fmla="*/ 1340189 h 3825741"/>
              <a:gd name="connsiteX122" fmla="*/ 3266712 w 3853044"/>
              <a:gd name="connsiteY122" fmla="*/ 1361129 h 3825741"/>
              <a:gd name="connsiteX123" fmla="*/ 3280672 w 3853044"/>
              <a:gd name="connsiteY123" fmla="*/ 1375090 h 3825741"/>
              <a:gd name="connsiteX124" fmla="*/ 3322553 w 3853044"/>
              <a:gd name="connsiteY124" fmla="*/ 1430931 h 3825741"/>
              <a:gd name="connsiteX125" fmla="*/ 3343493 w 3853044"/>
              <a:gd name="connsiteY125" fmla="*/ 1465832 h 3825741"/>
              <a:gd name="connsiteX126" fmla="*/ 3350473 w 3853044"/>
              <a:gd name="connsiteY126" fmla="*/ 1486772 h 3825741"/>
              <a:gd name="connsiteX127" fmla="*/ 3364434 w 3853044"/>
              <a:gd name="connsiteY127" fmla="*/ 1507713 h 3825741"/>
              <a:gd name="connsiteX128" fmla="*/ 3378394 w 3853044"/>
              <a:gd name="connsiteY128" fmla="*/ 1549593 h 3825741"/>
              <a:gd name="connsiteX129" fmla="*/ 3385374 w 3853044"/>
              <a:gd name="connsiteY129" fmla="*/ 1570534 h 3825741"/>
              <a:gd name="connsiteX130" fmla="*/ 3406315 w 3853044"/>
              <a:gd name="connsiteY130" fmla="*/ 1591474 h 3825741"/>
              <a:gd name="connsiteX131" fmla="*/ 3476116 w 3853044"/>
              <a:gd name="connsiteY131" fmla="*/ 1633355 h 3825741"/>
              <a:gd name="connsiteX132" fmla="*/ 3517997 w 3853044"/>
              <a:gd name="connsiteY132" fmla="*/ 1682216 h 3825741"/>
              <a:gd name="connsiteX133" fmla="*/ 3545918 w 3853044"/>
              <a:gd name="connsiteY133" fmla="*/ 1738058 h 3825741"/>
              <a:gd name="connsiteX134" fmla="*/ 3566858 w 3853044"/>
              <a:gd name="connsiteY134" fmla="*/ 1752018 h 3825741"/>
              <a:gd name="connsiteX135" fmla="*/ 3594779 w 3853044"/>
              <a:gd name="connsiteY135" fmla="*/ 1786919 h 3825741"/>
              <a:gd name="connsiteX136" fmla="*/ 3615719 w 3853044"/>
              <a:gd name="connsiteY136" fmla="*/ 1800879 h 3825741"/>
              <a:gd name="connsiteX137" fmla="*/ 3650620 w 3853044"/>
              <a:gd name="connsiteY137" fmla="*/ 1828800 h 3825741"/>
              <a:gd name="connsiteX138" fmla="*/ 3692501 w 3853044"/>
              <a:gd name="connsiteY138" fmla="*/ 1842760 h 3825741"/>
              <a:gd name="connsiteX139" fmla="*/ 3776263 w 3853044"/>
              <a:gd name="connsiteY139" fmla="*/ 1870680 h 3825741"/>
              <a:gd name="connsiteX140" fmla="*/ 3818144 w 3853044"/>
              <a:gd name="connsiteY140" fmla="*/ 1891621 h 3825741"/>
              <a:gd name="connsiteX141" fmla="*/ 3853044 w 3853044"/>
              <a:gd name="connsiteY141" fmla="*/ 1926522 h 3825741"/>
              <a:gd name="connsiteX142" fmla="*/ 3769283 w 3853044"/>
              <a:gd name="connsiteY142" fmla="*/ 1954442 h 3825741"/>
              <a:gd name="connsiteX143" fmla="*/ 3748342 w 3853044"/>
              <a:gd name="connsiteY143" fmla="*/ 1961422 h 3825741"/>
              <a:gd name="connsiteX144" fmla="*/ 3727402 w 3853044"/>
              <a:gd name="connsiteY144" fmla="*/ 1968403 h 3825741"/>
              <a:gd name="connsiteX145" fmla="*/ 3671560 w 3853044"/>
              <a:gd name="connsiteY145" fmla="*/ 1982363 h 3825741"/>
              <a:gd name="connsiteX146" fmla="*/ 3650620 w 3853044"/>
              <a:gd name="connsiteY146" fmla="*/ 1989343 h 3825741"/>
              <a:gd name="connsiteX147" fmla="*/ 3615719 w 3853044"/>
              <a:gd name="connsiteY147" fmla="*/ 2017264 h 3825741"/>
              <a:gd name="connsiteX148" fmla="*/ 3594779 w 3853044"/>
              <a:gd name="connsiteY148" fmla="*/ 2031224 h 3825741"/>
              <a:gd name="connsiteX149" fmla="*/ 3538938 w 3853044"/>
              <a:gd name="connsiteY149" fmla="*/ 2101025 h 3825741"/>
              <a:gd name="connsiteX150" fmla="*/ 3524977 w 3853044"/>
              <a:gd name="connsiteY150" fmla="*/ 2121966 h 3825741"/>
              <a:gd name="connsiteX151" fmla="*/ 3511017 w 3853044"/>
              <a:gd name="connsiteY151" fmla="*/ 2142906 h 3825741"/>
              <a:gd name="connsiteX152" fmla="*/ 3490076 w 3853044"/>
              <a:gd name="connsiteY152" fmla="*/ 2177807 h 3825741"/>
              <a:gd name="connsiteX153" fmla="*/ 3483096 w 3853044"/>
              <a:gd name="connsiteY153" fmla="*/ 2198748 h 3825741"/>
              <a:gd name="connsiteX154" fmla="*/ 3469136 w 3853044"/>
              <a:gd name="connsiteY154" fmla="*/ 2219688 h 3825741"/>
              <a:gd name="connsiteX155" fmla="*/ 3462156 w 3853044"/>
              <a:gd name="connsiteY155" fmla="*/ 2240629 h 3825741"/>
              <a:gd name="connsiteX156" fmla="*/ 3441215 w 3853044"/>
              <a:gd name="connsiteY156" fmla="*/ 2261569 h 3825741"/>
              <a:gd name="connsiteX157" fmla="*/ 3427255 w 3853044"/>
              <a:gd name="connsiteY157" fmla="*/ 2282509 h 3825741"/>
              <a:gd name="connsiteX158" fmla="*/ 3413295 w 3853044"/>
              <a:gd name="connsiteY158" fmla="*/ 2296470 h 3825741"/>
              <a:gd name="connsiteX159" fmla="*/ 3399334 w 3853044"/>
              <a:gd name="connsiteY159" fmla="*/ 2317410 h 3825741"/>
              <a:gd name="connsiteX160" fmla="*/ 3364434 w 3853044"/>
              <a:gd name="connsiteY160" fmla="*/ 2352311 h 3825741"/>
              <a:gd name="connsiteX161" fmla="*/ 3336513 w 3853044"/>
              <a:gd name="connsiteY161" fmla="*/ 2394192 h 3825741"/>
              <a:gd name="connsiteX162" fmla="*/ 3301612 w 3853044"/>
              <a:gd name="connsiteY162" fmla="*/ 2422113 h 3825741"/>
              <a:gd name="connsiteX163" fmla="*/ 3287652 w 3853044"/>
              <a:gd name="connsiteY163" fmla="*/ 2443053 h 3825741"/>
              <a:gd name="connsiteX164" fmla="*/ 3266712 w 3853044"/>
              <a:gd name="connsiteY164" fmla="*/ 2457013 h 3825741"/>
              <a:gd name="connsiteX165" fmla="*/ 3252751 w 3853044"/>
              <a:gd name="connsiteY165" fmla="*/ 2470974 h 3825741"/>
              <a:gd name="connsiteX166" fmla="*/ 3189930 w 3853044"/>
              <a:gd name="connsiteY166" fmla="*/ 2505874 h 3825741"/>
              <a:gd name="connsiteX167" fmla="*/ 3162009 w 3853044"/>
              <a:gd name="connsiteY167" fmla="*/ 2533795 h 3825741"/>
              <a:gd name="connsiteX168" fmla="*/ 3120128 w 3853044"/>
              <a:gd name="connsiteY168" fmla="*/ 2554735 h 3825741"/>
              <a:gd name="connsiteX169" fmla="*/ 3092208 w 3853044"/>
              <a:gd name="connsiteY169" fmla="*/ 2589636 h 3825741"/>
              <a:gd name="connsiteX170" fmla="*/ 3078247 w 3853044"/>
              <a:gd name="connsiteY170" fmla="*/ 2603596 h 3825741"/>
              <a:gd name="connsiteX171" fmla="*/ 3071267 w 3853044"/>
              <a:gd name="connsiteY171" fmla="*/ 2722259 h 3825741"/>
              <a:gd name="connsiteX172" fmla="*/ 3050327 w 3853044"/>
              <a:gd name="connsiteY172" fmla="*/ 2840922 h 3825741"/>
              <a:gd name="connsiteX173" fmla="*/ 3036367 w 3853044"/>
              <a:gd name="connsiteY173" fmla="*/ 2861862 h 3825741"/>
              <a:gd name="connsiteX174" fmla="*/ 3008446 w 3853044"/>
              <a:gd name="connsiteY174" fmla="*/ 2889783 h 3825741"/>
              <a:gd name="connsiteX175" fmla="*/ 2987505 w 3853044"/>
              <a:gd name="connsiteY175" fmla="*/ 2924684 h 3825741"/>
              <a:gd name="connsiteX176" fmla="*/ 2973545 w 3853044"/>
              <a:gd name="connsiteY176" fmla="*/ 2945624 h 3825741"/>
              <a:gd name="connsiteX177" fmla="*/ 2952605 w 3853044"/>
              <a:gd name="connsiteY177" fmla="*/ 2959584 h 3825741"/>
              <a:gd name="connsiteX178" fmla="*/ 2938644 w 3853044"/>
              <a:gd name="connsiteY178" fmla="*/ 2973545 h 3825741"/>
              <a:gd name="connsiteX179" fmla="*/ 2924684 w 3853044"/>
              <a:gd name="connsiteY179" fmla="*/ 2994485 h 3825741"/>
              <a:gd name="connsiteX180" fmla="*/ 2903744 w 3853044"/>
              <a:gd name="connsiteY180" fmla="*/ 3001465 h 3825741"/>
              <a:gd name="connsiteX181" fmla="*/ 2868843 w 3853044"/>
              <a:gd name="connsiteY181" fmla="*/ 3022406 h 3825741"/>
              <a:gd name="connsiteX182" fmla="*/ 2826962 w 3853044"/>
              <a:gd name="connsiteY182" fmla="*/ 3050326 h 3825741"/>
              <a:gd name="connsiteX183" fmla="*/ 2785081 w 3853044"/>
              <a:gd name="connsiteY183" fmla="*/ 3078247 h 3825741"/>
              <a:gd name="connsiteX184" fmla="*/ 2764141 w 3853044"/>
              <a:gd name="connsiteY184" fmla="*/ 3092207 h 3825741"/>
              <a:gd name="connsiteX185" fmla="*/ 2750180 w 3853044"/>
              <a:gd name="connsiteY185" fmla="*/ 3106167 h 3825741"/>
              <a:gd name="connsiteX186" fmla="*/ 2708299 w 3853044"/>
              <a:gd name="connsiteY186" fmla="*/ 3120128 h 3825741"/>
              <a:gd name="connsiteX187" fmla="*/ 2645478 w 3853044"/>
              <a:gd name="connsiteY187" fmla="*/ 3148048 h 3825741"/>
              <a:gd name="connsiteX188" fmla="*/ 2603597 w 3853044"/>
              <a:gd name="connsiteY188" fmla="*/ 3162009 h 3825741"/>
              <a:gd name="connsiteX189" fmla="*/ 2582657 w 3853044"/>
              <a:gd name="connsiteY189" fmla="*/ 3168989 h 3825741"/>
              <a:gd name="connsiteX190" fmla="*/ 2505875 w 3853044"/>
              <a:gd name="connsiteY190" fmla="*/ 3189929 h 3825741"/>
              <a:gd name="connsiteX191" fmla="*/ 2526815 w 3853044"/>
              <a:gd name="connsiteY191" fmla="*/ 3196909 h 3825741"/>
              <a:gd name="connsiteX192" fmla="*/ 2505875 w 3853044"/>
              <a:gd name="connsiteY192" fmla="*/ 3203890 h 3825741"/>
              <a:gd name="connsiteX193" fmla="*/ 2484934 w 3853044"/>
              <a:gd name="connsiteY193" fmla="*/ 3217850 h 3825741"/>
              <a:gd name="connsiteX194" fmla="*/ 2450034 w 3853044"/>
              <a:gd name="connsiteY194" fmla="*/ 3252751 h 3825741"/>
              <a:gd name="connsiteX195" fmla="*/ 2436073 w 3853044"/>
              <a:gd name="connsiteY195" fmla="*/ 3266711 h 3825741"/>
              <a:gd name="connsiteX196" fmla="*/ 2408153 w 3853044"/>
              <a:gd name="connsiteY196" fmla="*/ 3301612 h 3825741"/>
              <a:gd name="connsiteX197" fmla="*/ 2366272 w 3853044"/>
              <a:gd name="connsiteY197" fmla="*/ 3315572 h 3825741"/>
              <a:gd name="connsiteX198" fmla="*/ 2324391 w 3853044"/>
              <a:gd name="connsiteY198" fmla="*/ 3336513 h 3825741"/>
              <a:gd name="connsiteX199" fmla="*/ 2303451 w 3853044"/>
              <a:gd name="connsiteY199" fmla="*/ 3350473 h 3825741"/>
              <a:gd name="connsiteX200" fmla="*/ 2289490 w 3853044"/>
              <a:gd name="connsiteY200" fmla="*/ 3364433 h 3825741"/>
              <a:gd name="connsiteX201" fmla="*/ 2268550 w 3853044"/>
              <a:gd name="connsiteY201" fmla="*/ 3371413 h 3825741"/>
              <a:gd name="connsiteX202" fmla="*/ 2254589 w 3853044"/>
              <a:gd name="connsiteY202" fmla="*/ 3385374 h 3825741"/>
              <a:gd name="connsiteX203" fmla="*/ 2212709 w 3853044"/>
              <a:gd name="connsiteY203" fmla="*/ 3413294 h 3825741"/>
              <a:gd name="connsiteX204" fmla="*/ 2177808 w 3853044"/>
              <a:gd name="connsiteY204" fmla="*/ 3434235 h 3825741"/>
              <a:gd name="connsiteX205" fmla="*/ 2142907 w 3853044"/>
              <a:gd name="connsiteY205" fmla="*/ 3455175 h 3825741"/>
              <a:gd name="connsiteX206" fmla="*/ 2108006 w 3853044"/>
              <a:gd name="connsiteY206" fmla="*/ 3483096 h 3825741"/>
              <a:gd name="connsiteX207" fmla="*/ 2087066 w 3853044"/>
              <a:gd name="connsiteY207" fmla="*/ 3497056 h 3825741"/>
              <a:gd name="connsiteX208" fmla="*/ 2045185 w 3853044"/>
              <a:gd name="connsiteY208" fmla="*/ 3545917 h 3825741"/>
              <a:gd name="connsiteX209" fmla="*/ 2024244 w 3853044"/>
              <a:gd name="connsiteY209" fmla="*/ 3566858 h 3825741"/>
              <a:gd name="connsiteX210" fmla="*/ 2017264 w 3853044"/>
              <a:gd name="connsiteY210" fmla="*/ 3587798 h 3825741"/>
              <a:gd name="connsiteX211" fmla="*/ 2003304 w 3853044"/>
              <a:gd name="connsiteY211" fmla="*/ 3608738 h 3825741"/>
              <a:gd name="connsiteX212" fmla="*/ 1989344 w 3853044"/>
              <a:gd name="connsiteY212" fmla="*/ 3650619 h 3825741"/>
              <a:gd name="connsiteX213" fmla="*/ 1975383 w 3853044"/>
              <a:gd name="connsiteY213" fmla="*/ 3727401 h 3825741"/>
              <a:gd name="connsiteX214" fmla="*/ 1961423 w 3853044"/>
              <a:gd name="connsiteY214" fmla="*/ 3769282 h 3825741"/>
              <a:gd name="connsiteX215" fmla="*/ 1933502 w 3853044"/>
              <a:gd name="connsiteY215" fmla="*/ 3804183 h 3825741"/>
              <a:gd name="connsiteX216" fmla="*/ 1926522 w 3853044"/>
              <a:gd name="connsiteY216" fmla="*/ 3825123 h 3825741"/>
              <a:gd name="connsiteX217" fmla="*/ 1898602 w 3853044"/>
              <a:gd name="connsiteY217" fmla="*/ 3790222 h 3825741"/>
              <a:gd name="connsiteX218" fmla="*/ 1884641 w 3853044"/>
              <a:gd name="connsiteY218" fmla="*/ 3776262 h 3825741"/>
              <a:gd name="connsiteX219" fmla="*/ 1856721 w 3853044"/>
              <a:gd name="connsiteY219" fmla="*/ 3713441 h 3825741"/>
              <a:gd name="connsiteX220" fmla="*/ 1842760 w 3853044"/>
              <a:gd name="connsiteY220" fmla="*/ 3699480 h 3825741"/>
              <a:gd name="connsiteX221" fmla="*/ 1821820 w 3853044"/>
              <a:gd name="connsiteY221" fmla="*/ 3657600 h 3825741"/>
              <a:gd name="connsiteX222" fmla="*/ 1814840 w 3853044"/>
              <a:gd name="connsiteY222" fmla="*/ 3636659 h 3825741"/>
              <a:gd name="connsiteX223" fmla="*/ 1800880 w 3853044"/>
              <a:gd name="connsiteY223" fmla="*/ 3615719 h 3825741"/>
              <a:gd name="connsiteX224" fmla="*/ 1793899 w 3853044"/>
              <a:gd name="connsiteY224" fmla="*/ 3594778 h 3825741"/>
              <a:gd name="connsiteX225" fmla="*/ 1765979 w 3853044"/>
              <a:gd name="connsiteY225" fmla="*/ 3559877 h 3825741"/>
              <a:gd name="connsiteX226" fmla="*/ 1758999 w 3853044"/>
              <a:gd name="connsiteY226" fmla="*/ 3538937 h 3825741"/>
              <a:gd name="connsiteX227" fmla="*/ 1710138 w 3853044"/>
              <a:gd name="connsiteY227" fmla="*/ 3497056 h 3825741"/>
              <a:gd name="connsiteX228" fmla="*/ 1675237 w 3853044"/>
              <a:gd name="connsiteY228" fmla="*/ 3476116 h 3825741"/>
              <a:gd name="connsiteX229" fmla="*/ 1661276 w 3853044"/>
              <a:gd name="connsiteY229" fmla="*/ 3462155 h 3825741"/>
              <a:gd name="connsiteX230" fmla="*/ 1598455 w 3853044"/>
              <a:gd name="connsiteY230" fmla="*/ 3427255 h 3825741"/>
              <a:gd name="connsiteX231" fmla="*/ 1542614 w 3853044"/>
              <a:gd name="connsiteY231" fmla="*/ 3385374 h 3825741"/>
              <a:gd name="connsiteX232" fmla="*/ 1500733 w 3853044"/>
              <a:gd name="connsiteY232" fmla="*/ 3357453 h 3825741"/>
              <a:gd name="connsiteX233" fmla="*/ 1479792 w 3853044"/>
              <a:gd name="connsiteY233" fmla="*/ 3343493 h 3825741"/>
              <a:gd name="connsiteX234" fmla="*/ 1458852 w 3853044"/>
              <a:gd name="connsiteY234" fmla="*/ 3336513 h 3825741"/>
              <a:gd name="connsiteX235" fmla="*/ 1423951 w 3853044"/>
              <a:gd name="connsiteY235" fmla="*/ 3315572 h 3825741"/>
              <a:gd name="connsiteX236" fmla="*/ 1382070 w 3853044"/>
              <a:gd name="connsiteY236" fmla="*/ 3287651 h 3825741"/>
              <a:gd name="connsiteX237" fmla="*/ 1361130 w 3853044"/>
              <a:gd name="connsiteY237" fmla="*/ 3273691 h 3825741"/>
              <a:gd name="connsiteX238" fmla="*/ 1347170 w 3853044"/>
              <a:gd name="connsiteY238" fmla="*/ 3252751 h 3825741"/>
              <a:gd name="connsiteX239" fmla="*/ 1333209 w 3853044"/>
              <a:gd name="connsiteY239" fmla="*/ 3238790 h 3825741"/>
              <a:gd name="connsiteX240" fmla="*/ 1305289 w 3853044"/>
              <a:gd name="connsiteY240" fmla="*/ 3196909 h 3825741"/>
              <a:gd name="connsiteX241" fmla="*/ 1291328 w 3853044"/>
              <a:gd name="connsiteY241" fmla="*/ 3175969 h 3825741"/>
              <a:gd name="connsiteX242" fmla="*/ 1249447 w 3853044"/>
              <a:gd name="connsiteY242" fmla="*/ 3162009 h 3825741"/>
              <a:gd name="connsiteX243" fmla="*/ 1228507 w 3853044"/>
              <a:gd name="connsiteY243" fmla="*/ 3155029 h 3825741"/>
              <a:gd name="connsiteX244" fmla="*/ 1214547 w 3853044"/>
              <a:gd name="connsiteY244" fmla="*/ 3141068 h 3825741"/>
              <a:gd name="connsiteX245" fmla="*/ 1186626 w 3853044"/>
              <a:gd name="connsiteY245" fmla="*/ 3134088 h 3825741"/>
              <a:gd name="connsiteX246" fmla="*/ 1165686 w 3853044"/>
              <a:gd name="connsiteY246" fmla="*/ 3127108 h 3825741"/>
              <a:gd name="connsiteX247" fmla="*/ 1130785 w 3853044"/>
              <a:gd name="connsiteY247" fmla="*/ 3120128 h 3825741"/>
              <a:gd name="connsiteX248" fmla="*/ 1088904 w 3853044"/>
              <a:gd name="connsiteY248" fmla="*/ 3106167 h 3825741"/>
              <a:gd name="connsiteX249" fmla="*/ 1047023 w 3853044"/>
              <a:gd name="connsiteY249" fmla="*/ 3078247 h 3825741"/>
              <a:gd name="connsiteX250" fmla="*/ 1012122 w 3853044"/>
              <a:gd name="connsiteY250" fmla="*/ 3050326 h 3825741"/>
              <a:gd name="connsiteX251" fmla="*/ 970241 w 3853044"/>
              <a:gd name="connsiteY251" fmla="*/ 3001465 h 3825741"/>
              <a:gd name="connsiteX252" fmla="*/ 914400 w 3853044"/>
              <a:gd name="connsiteY252" fmla="*/ 2959584 h 3825741"/>
              <a:gd name="connsiteX253" fmla="*/ 900440 w 3853044"/>
              <a:gd name="connsiteY253" fmla="*/ 2938644 h 3825741"/>
              <a:gd name="connsiteX254" fmla="*/ 893460 w 3853044"/>
              <a:gd name="connsiteY254" fmla="*/ 2917703 h 3825741"/>
              <a:gd name="connsiteX255" fmla="*/ 858559 w 3853044"/>
              <a:gd name="connsiteY255" fmla="*/ 2889783 h 3825741"/>
              <a:gd name="connsiteX256" fmla="*/ 851579 w 3853044"/>
              <a:gd name="connsiteY256" fmla="*/ 2868842 h 3825741"/>
              <a:gd name="connsiteX257" fmla="*/ 837618 w 3853044"/>
              <a:gd name="connsiteY257" fmla="*/ 2854882 h 3825741"/>
              <a:gd name="connsiteX258" fmla="*/ 809698 w 3853044"/>
              <a:gd name="connsiteY258" fmla="*/ 2819981 h 3825741"/>
              <a:gd name="connsiteX259" fmla="*/ 788757 w 3853044"/>
              <a:gd name="connsiteY259" fmla="*/ 2785080 h 3825741"/>
              <a:gd name="connsiteX260" fmla="*/ 781777 w 3853044"/>
              <a:gd name="connsiteY260" fmla="*/ 2764140 h 3825741"/>
              <a:gd name="connsiteX261" fmla="*/ 767817 w 3853044"/>
              <a:gd name="connsiteY261" fmla="*/ 2743200 h 3825741"/>
              <a:gd name="connsiteX262" fmla="*/ 753857 w 3853044"/>
              <a:gd name="connsiteY262" fmla="*/ 2701319 h 3825741"/>
              <a:gd name="connsiteX263" fmla="*/ 746876 w 3853044"/>
              <a:gd name="connsiteY263" fmla="*/ 2680378 h 3825741"/>
              <a:gd name="connsiteX264" fmla="*/ 725936 w 3853044"/>
              <a:gd name="connsiteY264" fmla="*/ 2568696 h 3825741"/>
              <a:gd name="connsiteX265" fmla="*/ 698015 w 3853044"/>
              <a:gd name="connsiteY265" fmla="*/ 2540775 h 3825741"/>
              <a:gd name="connsiteX266" fmla="*/ 677075 w 3853044"/>
              <a:gd name="connsiteY266" fmla="*/ 2519835 h 3825741"/>
              <a:gd name="connsiteX267" fmla="*/ 635194 w 3853044"/>
              <a:gd name="connsiteY267" fmla="*/ 2498894 h 3825741"/>
              <a:gd name="connsiteX268" fmla="*/ 614254 w 3853044"/>
              <a:gd name="connsiteY268" fmla="*/ 2484934 h 3825741"/>
              <a:gd name="connsiteX269" fmla="*/ 572373 w 3853044"/>
              <a:gd name="connsiteY269" fmla="*/ 2470974 h 3825741"/>
              <a:gd name="connsiteX270" fmla="*/ 558412 w 3853044"/>
              <a:gd name="connsiteY270" fmla="*/ 2457013 h 3825741"/>
              <a:gd name="connsiteX271" fmla="*/ 537472 w 3853044"/>
              <a:gd name="connsiteY271" fmla="*/ 2443053 h 3825741"/>
              <a:gd name="connsiteX272" fmla="*/ 516531 w 3853044"/>
              <a:gd name="connsiteY272" fmla="*/ 2401172 h 3825741"/>
              <a:gd name="connsiteX273" fmla="*/ 488611 w 3853044"/>
              <a:gd name="connsiteY273" fmla="*/ 2366271 h 3825741"/>
              <a:gd name="connsiteX274" fmla="*/ 467670 w 3853044"/>
              <a:gd name="connsiteY274" fmla="*/ 2338351 h 3825741"/>
              <a:gd name="connsiteX275" fmla="*/ 453710 w 3853044"/>
              <a:gd name="connsiteY275" fmla="*/ 2324390 h 3825741"/>
              <a:gd name="connsiteX276" fmla="*/ 425789 w 3853044"/>
              <a:gd name="connsiteY276" fmla="*/ 2282509 h 3825741"/>
              <a:gd name="connsiteX277" fmla="*/ 418809 w 3853044"/>
              <a:gd name="connsiteY277" fmla="*/ 2261569 h 3825741"/>
              <a:gd name="connsiteX278" fmla="*/ 390889 w 3853044"/>
              <a:gd name="connsiteY278" fmla="*/ 2226668 h 3825741"/>
              <a:gd name="connsiteX279" fmla="*/ 369948 w 3853044"/>
              <a:gd name="connsiteY279" fmla="*/ 2191767 h 3825741"/>
              <a:gd name="connsiteX280" fmla="*/ 362968 w 3853044"/>
              <a:gd name="connsiteY280" fmla="*/ 2170827 h 3825741"/>
              <a:gd name="connsiteX281" fmla="*/ 349008 w 3853044"/>
              <a:gd name="connsiteY281" fmla="*/ 2149887 h 3825741"/>
              <a:gd name="connsiteX282" fmla="*/ 342028 w 3853044"/>
              <a:gd name="connsiteY282" fmla="*/ 2128946 h 3825741"/>
              <a:gd name="connsiteX283" fmla="*/ 328067 w 3853044"/>
              <a:gd name="connsiteY283" fmla="*/ 2114986 h 3825741"/>
              <a:gd name="connsiteX284" fmla="*/ 293167 w 3853044"/>
              <a:gd name="connsiteY284" fmla="*/ 2059145 h 3825741"/>
              <a:gd name="connsiteX285" fmla="*/ 244305 w 3853044"/>
              <a:gd name="connsiteY285" fmla="*/ 2003303 h 3825741"/>
              <a:gd name="connsiteX286" fmla="*/ 181484 w 3853044"/>
              <a:gd name="connsiteY286" fmla="*/ 1982363 h 3825741"/>
              <a:gd name="connsiteX287" fmla="*/ 160544 w 3853044"/>
              <a:gd name="connsiteY287" fmla="*/ 1975383 h 3825741"/>
              <a:gd name="connsiteX288" fmla="*/ 132623 w 3853044"/>
              <a:gd name="connsiteY288" fmla="*/ 1968403 h 3825741"/>
              <a:gd name="connsiteX289" fmla="*/ 90742 w 3853044"/>
              <a:gd name="connsiteY289" fmla="*/ 1954442 h 3825741"/>
              <a:gd name="connsiteX290" fmla="*/ 69802 w 3853044"/>
              <a:gd name="connsiteY290" fmla="*/ 1947462 h 3825741"/>
              <a:gd name="connsiteX291" fmla="*/ 27921 w 3853044"/>
              <a:gd name="connsiteY291" fmla="*/ 1933502 h 3825741"/>
              <a:gd name="connsiteX292" fmla="*/ 6980 w 3853044"/>
              <a:gd name="connsiteY292" fmla="*/ 1926522 h 3825741"/>
              <a:gd name="connsiteX293" fmla="*/ 0 w 3853044"/>
              <a:gd name="connsiteY293" fmla="*/ 1905581 h 382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3853044" h="3825741">
                <a:moveTo>
                  <a:pt x="0" y="1905581"/>
                </a:moveTo>
                <a:lnTo>
                  <a:pt x="0" y="1905581"/>
                </a:lnTo>
                <a:cubicBezTo>
                  <a:pt x="39554" y="1891621"/>
                  <a:pt x="79717" y="1879278"/>
                  <a:pt x="118663" y="1863700"/>
                </a:cubicBezTo>
                <a:cubicBezTo>
                  <a:pt x="126452" y="1860584"/>
                  <a:pt x="131937" y="1853147"/>
                  <a:pt x="139603" y="1849740"/>
                </a:cubicBezTo>
                <a:cubicBezTo>
                  <a:pt x="153050" y="1843764"/>
                  <a:pt x="167524" y="1840433"/>
                  <a:pt x="181484" y="1835780"/>
                </a:cubicBezTo>
                <a:lnTo>
                  <a:pt x="202425" y="1828800"/>
                </a:lnTo>
                <a:cubicBezTo>
                  <a:pt x="207078" y="1824146"/>
                  <a:pt x="211120" y="1818788"/>
                  <a:pt x="216385" y="1814839"/>
                </a:cubicBezTo>
                <a:cubicBezTo>
                  <a:pt x="229807" y="1804772"/>
                  <a:pt x="246403" y="1798783"/>
                  <a:pt x="258266" y="1786919"/>
                </a:cubicBezTo>
                <a:cubicBezTo>
                  <a:pt x="278158" y="1767026"/>
                  <a:pt x="266750" y="1776608"/>
                  <a:pt x="293167" y="1758998"/>
                </a:cubicBezTo>
                <a:cubicBezTo>
                  <a:pt x="297820" y="1752018"/>
                  <a:pt x="301887" y="1744609"/>
                  <a:pt x="307127" y="1738058"/>
                </a:cubicBezTo>
                <a:cubicBezTo>
                  <a:pt x="324439" y="1716418"/>
                  <a:pt x="320725" y="1731800"/>
                  <a:pt x="335047" y="1703157"/>
                </a:cubicBezTo>
                <a:cubicBezTo>
                  <a:pt x="338338" y="1696576"/>
                  <a:pt x="337946" y="1688338"/>
                  <a:pt x="342028" y="1682216"/>
                </a:cubicBezTo>
                <a:cubicBezTo>
                  <a:pt x="372908" y="1635896"/>
                  <a:pt x="354086" y="1686017"/>
                  <a:pt x="376928" y="1640335"/>
                </a:cubicBezTo>
                <a:cubicBezTo>
                  <a:pt x="405825" y="1582543"/>
                  <a:pt x="357865" y="1658461"/>
                  <a:pt x="397869" y="1598455"/>
                </a:cubicBezTo>
                <a:cubicBezTo>
                  <a:pt x="400196" y="1591475"/>
                  <a:pt x="400434" y="1583400"/>
                  <a:pt x="404849" y="1577514"/>
                </a:cubicBezTo>
                <a:cubicBezTo>
                  <a:pt x="414720" y="1564352"/>
                  <a:pt x="439750" y="1542613"/>
                  <a:pt x="439750" y="1542613"/>
                </a:cubicBezTo>
                <a:cubicBezTo>
                  <a:pt x="442077" y="1535633"/>
                  <a:pt x="442134" y="1527418"/>
                  <a:pt x="446730" y="1521673"/>
                </a:cubicBezTo>
                <a:cubicBezTo>
                  <a:pt x="451971" y="1515122"/>
                  <a:pt x="461357" y="1513237"/>
                  <a:pt x="467670" y="1507713"/>
                </a:cubicBezTo>
                <a:cubicBezTo>
                  <a:pt x="480052" y="1496879"/>
                  <a:pt x="490937" y="1484446"/>
                  <a:pt x="502571" y="1472812"/>
                </a:cubicBezTo>
                <a:cubicBezTo>
                  <a:pt x="507224" y="1468158"/>
                  <a:pt x="512880" y="1464327"/>
                  <a:pt x="516531" y="1458851"/>
                </a:cubicBezTo>
                <a:cubicBezTo>
                  <a:pt x="525838" y="1444891"/>
                  <a:pt x="530492" y="1426278"/>
                  <a:pt x="544452" y="1416971"/>
                </a:cubicBezTo>
                <a:cubicBezTo>
                  <a:pt x="559996" y="1406608"/>
                  <a:pt x="567988" y="1403256"/>
                  <a:pt x="579353" y="1389050"/>
                </a:cubicBezTo>
                <a:cubicBezTo>
                  <a:pt x="584594" y="1382499"/>
                  <a:pt x="589561" y="1375613"/>
                  <a:pt x="593313" y="1368109"/>
                </a:cubicBezTo>
                <a:cubicBezTo>
                  <a:pt x="596603" y="1361528"/>
                  <a:pt x="596016" y="1353156"/>
                  <a:pt x="600293" y="1347169"/>
                </a:cubicBezTo>
                <a:cubicBezTo>
                  <a:pt x="607943" y="1336459"/>
                  <a:pt x="618907" y="1328555"/>
                  <a:pt x="628214" y="1319248"/>
                </a:cubicBezTo>
                <a:lnTo>
                  <a:pt x="663115" y="1284348"/>
                </a:lnTo>
                <a:cubicBezTo>
                  <a:pt x="667769" y="1279694"/>
                  <a:pt x="670832" y="1272468"/>
                  <a:pt x="677075" y="1270387"/>
                </a:cubicBezTo>
                <a:lnTo>
                  <a:pt x="718956" y="1256427"/>
                </a:lnTo>
                <a:cubicBezTo>
                  <a:pt x="725936" y="1251774"/>
                  <a:pt x="733964" y="1248399"/>
                  <a:pt x="739896" y="1242467"/>
                </a:cubicBezTo>
                <a:cubicBezTo>
                  <a:pt x="768312" y="1214051"/>
                  <a:pt x="740167" y="1221121"/>
                  <a:pt x="767817" y="1179645"/>
                </a:cubicBezTo>
                <a:lnTo>
                  <a:pt x="781777" y="1158705"/>
                </a:lnTo>
                <a:cubicBezTo>
                  <a:pt x="798391" y="1108866"/>
                  <a:pt x="787575" y="1129068"/>
                  <a:pt x="809698" y="1095884"/>
                </a:cubicBezTo>
                <a:lnTo>
                  <a:pt x="851579" y="970241"/>
                </a:lnTo>
                <a:lnTo>
                  <a:pt x="865539" y="928360"/>
                </a:lnTo>
                <a:cubicBezTo>
                  <a:pt x="867866" y="921380"/>
                  <a:pt x="868437" y="913541"/>
                  <a:pt x="872519" y="907419"/>
                </a:cubicBezTo>
                <a:lnTo>
                  <a:pt x="886480" y="886479"/>
                </a:lnTo>
                <a:cubicBezTo>
                  <a:pt x="888807" y="879499"/>
                  <a:pt x="890170" y="872119"/>
                  <a:pt x="893460" y="865538"/>
                </a:cubicBezTo>
                <a:cubicBezTo>
                  <a:pt x="902102" y="848254"/>
                  <a:pt x="910412" y="838615"/>
                  <a:pt x="928360" y="830638"/>
                </a:cubicBezTo>
                <a:cubicBezTo>
                  <a:pt x="941807" y="824661"/>
                  <a:pt x="956281" y="821331"/>
                  <a:pt x="970241" y="816677"/>
                </a:cubicBezTo>
                <a:lnTo>
                  <a:pt x="991182" y="809697"/>
                </a:lnTo>
                <a:cubicBezTo>
                  <a:pt x="1005142" y="800390"/>
                  <a:pt x="1017146" y="787083"/>
                  <a:pt x="1033063" y="781777"/>
                </a:cubicBezTo>
                <a:cubicBezTo>
                  <a:pt x="1040043" y="779450"/>
                  <a:pt x="1047571" y="778369"/>
                  <a:pt x="1054003" y="774796"/>
                </a:cubicBezTo>
                <a:cubicBezTo>
                  <a:pt x="1068670" y="766648"/>
                  <a:pt x="1079967" y="752182"/>
                  <a:pt x="1095884" y="746876"/>
                </a:cubicBezTo>
                <a:lnTo>
                  <a:pt x="1137765" y="732916"/>
                </a:lnTo>
                <a:cubicBezTo>
                  <a:pt x="1183644" y="687034"/>
                  <a:pt x="1097376" y="769145"/>
                  <a:pt x="1193606" y="704995"/>
                </a:cubicBezTo>
                <a:cubicBezTo>
                  <a:pt x="1200586" y="700342"/>
                  <a:pt x="1206881" y="694442"/>
                  <a:pt x="1214547" y="691035"/>
                </a:cubicBezTo>
                <a:cubicBezTo>
                  <a:pt x="1227994" y="685058"/>
                  <a:pt x="1242468" y="681728"/>
                  <a:pt x="1256428" y="677074"/>
                </a:cubicBezTo>
                <a:cubicBezTo>
                  <a:pt x="1263408" y="674747"/>
                  <a:pt x="1271246" y="674175"/>
                  <a:pt x="1277368" y="670094"/>
                </a:cubicBezTo>
                <a:cubicBezTo>
                  <a:pt x="1284348" y="665441"/>
                  <a:pt x="1290643" y="659541"/>
                  <a:pt x="1298309" y="656134"/>
                </a:cubicBezTo>
                <a:cubicBezTo>
                  <a:pt x="1311756" y="650158"/>
                  <a:pt x="1340189" y="642174"/>
                  <a:pt x="1340189" y="642174"/>
                </a:cubicBezTo>
                <a:cubicBezTo>
                  <a:pt x="1387715" y="594648"/>
                  <a:pt x="1313452" y="667086"/>
                  <a:pt x="1375090" y="614253"/>
                </a:cubicBezTo>
                <a:cubicBezTo>
                  <a:pt x="1424027" y="572307"/>
                  <a:pt x="1386096" y="602442"/>
                  <a:pt x="1416971" y="565392"/>
                </a:cubicBezTo>
                <a:cubicBezTo>
                  <a:pt x="1423291" y="557808"/>
                  <a:pt x="1431592" y="552035"/>
                  <a:pt x="1437912" y="544451"/>
                </a:cubicBezTo>
                <a:cubicBezTo>
                  <a:pt x="1485268" y="487624"/>
                  <a:pt x="1404956" y="572943"/>
                  <a:pt x="1465832" y="481630"/>
                </a:cubicBezTo>
                <a:lnTo>
                  <a:pt x="1493753" y="439749"/>
                </a:lnTo>
                <a:cubicBezTo>
                  <a:pt x="1498406" y="432769"/>
                  <a:pt x="1501781" y="424741"/>
                  <a:pt x="1507713" y="418809"/>
                </a:cubicBezTo>
                <a:cubicBezTo>
                  <a:pt x="1519318" y="407204"/>
                  <a:pt x="1526761" y="397933"/>
                  <a:pt x="1542614" y="390888"/>
                </a:cubicBezTo>
                <a:cubicBezTo>
                  <a:pt x="1556061" y="384912"/>
                  <a:pt x="1584495" y="376928"/>
                  <a:pt x="1584495" y="376928"/>
                </a:cubicBezTo>
                <a:cubicBezTo>
                  <a:pt x="1644496" y="336925"/>
                  <a:pt x="1568586" y="384881"/>
                  <a:pt x="1626376" y="355987"/>
                </a:cubicBezTo>
                <a:cubicBezTo>
                  <a:pt x="1674581" y="331885"/>
                  <a:pt x="1617126" y="349574"/>
                  <a:pt x="1675237" y="335047"/>
                </a:cubicBezTo>
                <a:cubicBezTo>
                  <a:pt x="1735246" y="295041"/>
                  <a:pt x="1659321" y="343005"/>
                  <a:pt x="1717118" y="314106"/>
                </a:cubicBezTo>
                <a:cubicBezTo>
                  <a:pt x="1771236" y="287046"/>
                  <a:pt x="1706369" y="310708"/>
                  <a:pt x="1758999" y="293166"/>
                </a:cubicBezTo>
                <a:cubicBezTo>
                  <a:pt x="1765979" y="288513"/>
                  <a:pt x="1773570" y="284665"/>
                  <a:pt x="1779939" y="279206"/>
                </a:cubicBezTo>
                <a:cubicBezTo>
                  <a:pt x="1789932" y="270640"/>
                  <a:pt x="1796908" y="258586"/>
                  <a:pt x="1807860" y="251285"/>
                </a:cubicBezTo>
                <a:lnTo>
                  <a:pt x="1828800" y="237325"/>
                </a:lnTo>
                <a:cubicBezTo>
                  <a:pt x="1833453" y="230345"/>
                  <a:pt x="1839353" y="224050"/>
                  <a:pt x="1842760" y="216384"/>
                </a:cubicBezTo>
                <a:cubicBezTo>
                  <a:pt x="1842762" y="216379"/>
                  <a:pt x="1860210" y="164036"/>
                  <a:pt x="1863701" y="153563"/>
                </a:cubicBezTo>
                <a:lnTo>
                  <a:pt x="1884641" y="90742"/>
                </a:lnTo>
                <a:cubicBezTo>
                  <a:pt x="1884644" y="90732"/>
                  <a:pt x="1898599" y="48872"/>
                  <a:pt x="1898602" y="48861"/>
                </a:cubicBezTo>
                <a:cubicBezTo>
                  <a:pt x="1907366" y="13802"/>
                  <a:pt x="1902548" y="30041"/>
                  <a:pt x="1912562" y="0"/>
                </a:cubicBezTo>
                <a:cubicBezTo>
                  <a:pt x="1930105" y="52630"/>
                  <a:pt x="1906441" y="-12240"/>
                  <a:pt x="1933502" y="41880"/>
                </a:cubicBezTo>
                <a:cubicBezTo>
                  <a:pt x="1962401" y="99677"/>
                  <a:pt x="1914437" y="23752"/>
                  <a:pt x="1954443" y="83761"/>
                </a:cubicBezTo>
                <a:cubicBezTo>
                  <a:pt x="1979895" y="160120"/>
                  <a:pt x="1939306" y="44470"/>
                  <a:pt x="1975383" y="125642"/>
                </a:cubicBezTo>
                <a:cubicBezTo>
                  <a:pt x="1975390" y="125657"/>
                  <a:pt x="1992831" y="177986"/>
                  <a:pt x="1996324" y="188464"/>
                </a:cubicBezTo>
                <a:cubicBezTo>
                  <a:pt x="1998651" y="195444"/>
                  <a:pt x="1999223" y="203282"/>
                  <a:pt x="2003304" y="209404"/>
                </a:cubicBezTo>
                <a:lnTo>
                  <a:pt x="2031225" y="251285"/>
                </a:lnTo>
                <a:cubicBezTo>
                  <a:pt x="2033552" y="258265"/>
                  <a:pt x="2034420" y="265916"/>
                  <a:pt x="2038205" y="272225"/>
                </a:cubicBezTo>
                <a:cubicBezTo>
                  <a:pt x="2045985" y="285191"/>
                  <a:pt x="2062129" y="291365"/>
                  <a:pt x="2073105" y="300146"/>
                </a:cubicBezTo>
                <a:cubicBezTo>
                  <a:pt x="2078244" y="304257"/>
                  <a:pt x="2081927" y="309995"/>
                  <a:pt x="2087066" y="314106"/>
                </a:cubicBezTo>
                <a:cubicBezTo>
                  <a:pt x="2093617" y="319347"/>
                  <a:pt x="2101455" y="322826"/>
                  <a:pt x="2108006" y="328067"/>
                </a:cubicBezTo>
                <a:cubicBezTo>
                  <a:pt x="2113145" y="332178"/>
                  <a:pt x="2116324" y="338641"/>
                  <a:pt x="2121967" y="342027"/>
                </a:cubicBezTo>
                <a:cubicBezTo>
                  <a:pt x="2128276" y="345812"/>
                  <a:pt x="2136326" y="345717"/>
                  <a:pt x="2142907" y="349007"/>
                </a:cubicBezTo>
                <a:cubicBezTo>
                  <a:pt x="2150410" y="352759"/>
                  <a:pt x="2156344" y="359215"/>
                  <a:pt x="2163847" y="362967"/>
                </a:cubicBezTo>
                <a:cubicBezTo>
                  <a:pt x="2170428" y="366258"/>
                  <a:pt x="2178207" y="366657"/>
                  <a:pt x="2184788" y="369948"/>
                </a:cubicBezTo>
                <a:cubicBezTo>
                  <a:pt x="2192291" y="373700"/>
                  <a:pt x="2198062" y="380501"/>
                  <a:pt x="2205728" y="383908"/>
                </a:cubicBezTo>
                <a:cubicBezTo>
                  <a:pt x="2219175" y="389884"/>
                  <a:pt x="2247609" y="397868"/>
                  <a:pt x="2247609" y="397868"/>
                </a:cubicBezTo>
                <a:cubicBezTo>
                  <a:pt x="2252263" y="402522"/>
                  <a:pt x="2255684" y="408886"/>
                  <a:pt x="2261570" y="411829"/>
                </a:cubicBezTo>
                <a:cubicBezTo>
                  <a:pt x="2274732" y="418410"/>
                  <a:pt x="2303451" y="425789"/>
                  <a:pt x="2303451" y="425789"/>
                </a:cubicBezTo>
                <a:cubicBezTo>
                  <a:pt x="2331256" y="467496"/>
                  <a:pt x="2300890" y="431232"/>
                  <a:pt x="2338351" y="453709"/>
                </a:cubicBezTo>
                <a:cubicBezTo>
                  <a:pt x="2343994" y="457095"/>
                  <a:pt x="2347173" y="463559"/>
                  <a:pt x="2352312" y="467670"/>
                </a:cubicBezTo>
                <a:cubicBezTo>
                  <a:pt x="2358863" y="472911"/>
                  <a:pt x="2366272" y="476977"/>
                  <a:pt x="2373252" y="481630"/>
                </a:cubicBezTo>
                <a:cubicBezTo>
                  <a:pt x="2410476" y="537469"/>
                  <a:pt x="2361621" y="470000"/>
                  <a:pt x="2408153" y="516531"/>
                </a:cubicBezTo>
                <a:cubicBezTo>
                  <a:pt x="2439732" y="548109"/>
                  <a:pt x="2399992" y="532031"/>
                  <a:pt x="2450034" y="565392"/>
                </a:cubicBezTo>
                <a:cubicBezTo>
                  <a:pt x="2457014" y="570045"/>
                  <a:pt x="2464605" y="573893"/>
                  <a:pt x="2470974" y="579352"/>
                </a:cubicBezTo>
                <a:cubicBezTo>
                  <a:pt x="2480967" y="587918"/>
                  <a:pt x="2487943" y="599972"/>
                  <a:pt x="2498895" y="607273"/>
                </a:cubicBezTo>
                <a:cubicBezTo>
                  <a:pt x="2505875" y="611926"/>
                  <a:pt x="2513466" y="615774"/>
                  <a:pt x="2519835" y="621233"/>
                </a:cubicBezTo>
                <a:cubicBezTo>
                  <a:pt x="2543877" y="641840"/>
                  <a:pt x="2543058" y="650295"/>
                  <a:pt x="2568696" y="663114"/>
                </a:cubicBezTo>
                <a:cubicBezTo>
                  <a:pt x="2575277" y="666404"/>
                  <a:pt x="2582657" y="667767"/>
                  <a:pt x="2589637" y="670094"/>
                </a:cubicBezTo>
                <a:cubicBezTo>
                  <a:pt x="2596617" y="674748"/>
                  <a:pt x="2602911" y="680648"/>
                  <a:pt x="2610577" y="684055"/>
                </a:cubicBezTo>
                <a:cubicBezTo>
                  <a:pt x="2653973" y="703343"/>
                  <a:pt x="2670658" y="699835"/>
                  <a:pt x="2722260" y="704995"/>
                </a:cubicBezTo>
                <a:cubicBezTo>
                  <a:pt x="2772050" y="721592"/>
                  <a:pt x="2711855" y="698058"/>
                  <a:pt x="2764141" y="732916"/>
                </a:cubicBezTo>
                <a:cubicBezTo>
                  <a:pt x="2770263" y="736997"/>
                  <a:pt x="2778500" y="736606"/>
                  <a:pt x="2785081" y="739896"/>
                </a:cubicBezTo>
                <a:cubicBezTo>
                  <a:pt x="2792585" y="743648"/>
                  <a:pt x="2799042" y="749203"/>
                  <a:pt x="2806022" y="753856"/>
                </a:cubicBezTo>
                <a:cubicBezTo>
                  <a:pt x="2810675" y="760836"/>
                  <a:pt x="2814050" y="768864"/>
                  <a:pt x="2819982" y="774796"/>
                </a:cubicBezTo>
                <a:cubicBezTo>
                  <a:pt x="2856253" y="811068"/>
                  <a:pt x="2827259" y="768187"/>
                  <a:pt x="2854883" y="802717"/>
                </a:cubicBezTo>
                <a:cubicBezTo>
                  <a:pt x="2860124" y="809268"/>
                  <a:pt x="2863319" y="817344"/>
                  <a:pt x="2868843" y="823658"/>
                </a:cubicBezTo>
                <a:cubicBezTo>
                  <a:pt x="2879677" y="836040"/>
                  <a:pt x="2903744" y="858558"/>
                  <a:pt x="2903744" y="858558"/>
                </a:cubicBezTo>
                <a:cubicBezTo>
                  <a:pt x="2908397" y="872518"/>
                  <a:pt x="2907299" y="890033"/>
                  <a:pt x="2917704" y="900439"/>
                </a:cubicBezTo>
                <a:cubicBezTo>
                  <a:pt x="2937596" y="920332"/>
                  <a:pt x="2928013" y="908924"/>
                  <a:pt x="2945625" y="935340"/>
                </a:cubicBezTo>
                <a:cubicBezTo>
                  <a:pt x="2957746" y="971704"/>
                  <a:pt x="2944665" y="942866"/>
                  <a:pt x="2966565" y="970241"/>
                </a:cubicBezTo>
                <a:cubicBezTo>
                  <a:pt x="2971805" y="976792"/>
                  <a:pt x="2975284" y="984630"/>
                  <a:pt x="2980525" y="991181"/>
                </a:cubicBezTo>
                <a:cubicBezTo>
                  <a:pt x="2991893" y="1005390"/>
                  <a:pt x="2999877" y="1008736"/>
                  <a:pt x="3015426" y="1019102"/>
                </a:cubicBezTo>
                <a:cubicBezTo>
                  <a:pt x="3058392" y="1083550"/>
                  <a:pt x="3003563" y="1004273"/>
                  <a:pt x="3043347" y="1054003"/>
                </a:cubicBezTo>
                <a:cubicBezTo>
                  <a:pt x="3048588" y="1060554"/>
                  <a:pt x="3052654" y="1067963"/>
                  <a:pt x="3057307" y="1074943"/>
                </a:cubicBezTo>
                <a:cubicBezTo>
                  <a:pt x="3061960" y="1088903"/>
                  <a:pt x="3069642" y="1102199"/>
                  <a:pt x="3071267" y="1116824"/>
                </a:cubicBezTo>
                <a:cubicBezTo>
                  <a:pt x="3076894" y="1167464"/>
                  <a:pt x="3074235" y="1169093"/>
                  <a:pt x="3085228" y="1207566"/>
                </a:cubicBezTo>
                <a:cubicBezTo>
                  <a:pt x="3087249" y="1214640"/>
                  <a:pt x="3088423" y="1222197"/>
                  <a:pt x="3092208" y="1228506"/>
                </a:cubicBezTo>
                <a:cubicBezTo>
                  <a:pt x="3095594" y="1234149"/>
                  <a:pt x="3101515" y="1237813"/>
                  <a:pt x="3106168" y="1242467"/>
                </a:cubicBezTo>
                <a:cubicBezTo>
                  <a:pt x="3111659" y="1258940"/>
                  <a:pt x="3111139" y="1267785"/>
                  <a:pt x="3127109" y="1277367"/>
                </a:cubicBezTo>
                <a:cubicBezTo>
                  <a:pt x="3133418" y="1281153"/>
                  <a:pt x="3141617" y="1280775"/>
                  <a:pt x="3148049" y="1284348"/>
                </a:cubicBezTo>
                <a:cubicBezTo>
                  <a:pt x="3162716" y="1292496"/>
                  <a:pt x="3174013" y="1306962"/>
                  <a:pt x="3189930" y="1312268"/>
                </a:cubicBezTo>
                <a:cubicBezTo>
                  <a:pt x="3239769" y="1328882"/>
                  <a:pt x="3219567" y="1318066"/>
                  <a:pt x="3252751" y="1340189"/>
                </a:cubicBezTo>
                <a:cubicBezTo>
                  <a:pt x="3257405" y="1347169"/>
                  <a:pt x="3261471" y="1354578"/>
                  <a:pt x="3266712" y="1361129"/>
                </a:cubicBezTo>
                <a:cubicBezTo>
                  <a:pt x="3270823" y="1366268"/>
                  <a:pt x="3276723" y="1369825"/>
                  <a:pt x="3280672" y="1375090"/>
                </a:cubicBezTo>
                <a:cubicBezTo>
                  <a:pt x="3328021" y="1438224"/>
                  <a:pt x="3290539" y="1398919"/>
                  <a:pt x="3322553" y="1430931"/>
                </a:cubicBezTo>
                <a:cubicBezTo>
                  <a:pt x="3342326" y="1490249"/>
                  <a:pt x="3314749" y="1417925"/>
                  <a:pt x="3343493" y="1465832"/>
                </a:cubicBezTo>
                <a:cubicBezTo>
                  <a:pt x="3347278" y="1472141"/>
                  <a:pt x="3347183" y="1480191"/>
                  <a:pt x="3350473" y="1486772"/>
                </a:cubicBezTo>
                <a:cubicBezTo>
                  <a:pt x="3354225" y="1494276"/>
                  <a:pt x="3359780" y="1500733"/>
                  <a:pt x="3364434" y="1507713"/>
                </a:cubicBezTo>
                <a:lnTo>
                  <a:pt x="3378394" y="1549593"/>
                </a:lnTo>
                <a:cubicBezTo>
                  <a:pt x="3380721" y="1556573"/>
                  <a:pt x="3380171" y="1565331"/>
                  <a:pt x="3385374" y="1570534"/>
                </a:cubicBezTo>
                <a:cubicBezTo>
                  <a:pt x="3392354" y="1577514"/>
                  <a:pt x="3398282" y="1585736"/>
                  <a:pt x="3406315" y="1591474"/>
                </a:cubicBezTo>
                <a:cubicBezTo>
                  <a:pt x="3444864" y="1619009"/>
                  <a:pt x="3432636" y="1589875"/>
                  <a:pt x="3476116" y="1633355"/>
                </a:cubicBezTo>
                <a:cubicBezTo>
                  <a:pt x="3509969" y="1667208"/>
                  <a:pt x="3496736" y="1650324"/>
                  <a:pt x="3517997" y="1682216"/>
                </a:cubicBezTo>
                <a:cubicBezTo>
                  <a:pt x="3529086" y="1715482"/>
                  <a:pt x="3523767" y="1720337"/>
                  <a:pt x="3545918" y="1738058"/>
                </a:cubicBezTo>
                <a:cubicBezTo>
                  <a:pt x="3552469" y="1743299"/>
                  <a:pt x="3559878" y="1747365"/>
                  <a:pt x="3566858" y="1752018"/>
                </a:cubicBezTo>
                <a:cubicBezTo>
                  <a:pt x="3577224" y="1767567"/>
                  <a:pt x="3580570" y="1775551"/>
                  <a:pt x="3594779" y="1786919"/>
                </a:cubicBezTo>
                <a:cubicBezTo>
                  <a:pt x="3601330" y="1792160"/>
                  <a:pt x="3609168" y="1795639"/>
                  <a:pt x="3615719" y="1800879"/>
                </a:cubicBezTo>
                <a:cubicBezTo>
                  <a:pt x="3633845" y="1815380"/>
                  <a:pt x="3626456" y="1818060"/>
                  <a:pt x="3650620" y="1828800"/>
                </a:cubicBezTo>
                <a:cubicBezTo>
                  <a:pt x="3664067" y="1834777"/>
                  <a:pt x="3678541" y="1838107"/>
                  <a:pt x="3692501" y="1842760"/>
                </a:cubicBezTo>
                <a:lnTo>
                  <a:pt x="3776263" y="1870680"/>
                </a:lnTo>
                <a:cubicBezTo>
                  <a:pt x="3796029" y="1877269"/>
                  <a:pt x="3801494" y="1877052"/>
                  <a:pt x="3818144" y="1891621"/>
                </a:cubicBezTo>
                <a:cubicBezTo>
                  <a:pt x="3830526" y="1902455"/>
                  <a:pt x="3853044" y="1926522"/>
                  <a:pt x="3853044" y="1926522"/>
                </a:cubicBezTo>
                <a:lnTo>
                  <a:pt x="3769283" y="1954442"/>
                </a:lnTo>
                <a:lnTo>
                  <a:pt x="3748342" y="1961422"/>
                </a:lnTo>
                <a:cubicBezTo>
                  <a:pt x="3741362" y="1963749"/>
                  <a:pt x="3734540" y="1966619"/>
                  <a:pt x="3727402" y="1968403"/>
                </a:cubicBezTo>
                <a:cubicBezTo>
                  <a:pt x="3708788" y="1973056"/>
                  <a:pt x="3689762" y="1976296"/>
                  <a:pt x="3671560" y="1982363"/>
                </a:cubicBezTo>
                <a:cubicBezTo>
                  <a:pt x="3664580" y="1984690"/>
                  <a:pt x="3657201" y="1986053"/>
                  <a:pt x="3650620" y="1989343"/>
                </a:cubicBezTo>
                <a:cubicBezTo>
                  <a:pt x="3621976" y="2003665"/>
                  <a:pt x="3637360" y="1999951"/>
                  <a:pt x="3615719" y="2017264"/>
                </a:cubicBezTo>
                <a:cubicBezTo>
                  <a:pt x="3609168" y="2022505"/>
                  <a:pt x="3601148" y="2025765"/>
                  <a:pt x="3594779" y="2031224"/>
                </a:cubicBezTo>
                <a:cubicBezTo>
                  <a:pt x="3563835" y="2057748"/>
                  <a:pt x="3562890" y="2065097"/>
                  <a:pt x="3538938" y="2101025"/>
                </a:cubicBezTo>
                <a:lnTo>
                  <a:pt x="3524977" y="2121966"/>
                </a:lnTo>
                <a:lnTo>
                  <a:pt x="3511017" y="2142906"/>
                </a:lnTo>
                <a:cubicBezTo>
                  <a:pt x="3491244" y="2202229"/>
                  <a:pt x="3518821" y="2129899"/>
                  <a:pt x="3490076" y="2177807"/>
                </a:cubicBezTo>
                <a:cubicBezTo>
                  <a:pt x="3486290" y="2184116"/>
                  <a:pt x="3486386" y="2192167"/>
                  <a:pt x="3483096" y="2198748"/>
                </a:cubicBezTo>
                <a:cubicBezTo>
                  <a:pt x="3479344" y="2206251"/>
                  <a:pt x="3473789" y="2212708"/>
                  <a:pt x="3469136" y="2219688"/>
                </a:cubicBezTo>
                <a:cubicBezTo>
                  <a:pt x="3466809" y="2226668"/>
                  <a:pt x="3466237" y="2234507"/>
                  <a:pt x="3462156" y="2240629"/>
                </a:cubicBezTo>
                <a:cubicBezTo>
                  <a:pt x="3456680" y="2248843"/>
                  <a:pt x="3447535" y="2253986"/>
                  <a:pt x="3441215" y="2261569"/>
                </a:cubicBezTo>
                <a:cubicBezTo>
                  <a:pt x="3435844" y="2268013"/>
                  <a:pt x="3432495" y="2275958"/>
                  <a:pt x="3427255" y="2282509"/>
                </a:cubicBezTo>
                <a:cubicBezTo>
                  <a:pt x="3423144" y="2287648"/>
                  <a:pt x="3417406" y="2291331"/>
                  <a:pt x="3413295" y="2296470"/>
                </a:cubicBezTo>
                <a:cubicBezTo>
                  <a:pt x="3408054" y="2303021"/>
                  <a:pt x="3404858" y="2311097"/>
                  <a:pt x="3399334" y="2317410"/>
                </a:cubicBezTo>
                <a:cubicBezTo>
                  <a:pt x="3388500" y="2329792"/>
                  <a:pt x="3373560" y="2338622"/>
                  <a:pt x="3364434" y="2352311"/>
                </a:cubicBezTo>
                <a:cubicBezTo>
                  <a:pt x="3355127" y="2366271"/>
                  <a:pt x="3350473" y="2384885"/>
                  <a:pt x="3336513" y="2394192"/>
                </a:cubicBezTo>
                <a:cubicBezTo>
                  <a:pt x="3320964" y="2404558"/>
                  <a:pt x="3312980" y="2407904"/>
                  <a:pt x="3301612" y="2422113"/>
                </a:cubicBezTo>
                <a:cubicBezTo>
                  <a:pt x="3296371" y="2428664"/>
                  <a:pt x="3293584" y="2437121"/>
                  <a:pt x="3287652" y="2443053"/>
                </a:cubicBezTo>
                <a:cubicBezTo>
                  <a:pt x="3281720" y="2448985"/>
                  <a:pt x="3273263" y="2451772"/>
                  <a:pt x="3266712" y="2457013"/>
                </a:cubicBezTo>
                <a:cubicBezTo>
                  <a:pt x="3261573" y="2461124"/>
                  <a:pt x="3258016" y="2467025"/>
                  <a:pt x="3252751" y="2470974"/>
                </a:cubicBezTo>
                <a:cubicBezTo>
                  <a:pt x="3214350" y="2499775"/>
                  <a:pt x="3222577" y="2494992"/>
                  <a:pt x="3189930" y="2505874"/>
                </a:cubicBezTo>
                <a:cubicBezTo>
                  <a:pt x="3180623" y="2515181"/>
                  <a:pt x="3174496" y="2529633"/>
                  <a:pt x="3162009" y="2533795"/>
                </a:cubicBezTo>
                <a:cubicBezTo>
                  <a:pt x="3139894" y="2541167"/>
                  <a:pt x="3139457" y="2539272"/>
                  <a:pt x="3120128" y="2554735"/>
                </a:cubicBezTo>
                <a:cubicBezTo>
                  <a:pt x="3101404" y="2569715"/>
                  <a:pt x="3108331" y="2569483"/>
                  <a:pt x="3092208" y="2589636"/>
                </a:cubicBezTo>
                <a:cubicBezTo>
                  <a:pt x="3088097" y="2594775"/>
                  <a:pt x="3082901" y="2598943"/>
                  <a:pt x="3078247" y="2603596"/>
                </a:cubicBezTo>
                <a:cubicBezTo>
                  <a:pt x="3059177" y="2679878"/>
                  <a:pt x="3062168" y="2640369"/>
                  <a:pt x="3071267" y="2722259"/>
                </a:cubicBezTo>
                <a:cubicBezTo>
                  <a:pt x="3069045" y="2746698"/>
                  <a:pt x="3068926" y="2813023"/>
                  <a:pt x="3050327" y="2840922"/>
                </a:cubicBezTo>
                <a:cubicBezTo>
                  <a:pt x="3045674" y="2847902"/>
                  <a:pt x="3041826" y="2855493"/>
                  <a:pt x="3036367" y="2861862"/>
                </a:cubicBezTo>
                <a:cubicBezTo>
                  <a:pt x="3027801" y="2871855"/>
                  <a:pt x="3008446" y="2889783"/>
                  <a:pt x="3008446" y="2889783"/>
                </a:cubicBezTo>
                <a:cubicBezTo>
                  <a:pt x="2996324" y="2926148"/>
                  <a:pt x="3009406" y="2897308"/>
                  <a:pt x="2987505" y="2924684"/>
                </a:cubicBezTo>
                <a:cubicBezTo>
                  <a:pt x="2982264" y="2931235"/>
                  <a:pt x="2979477" y="2939692"/>
                  <a:pt x="2973545" y="2945624"/>
                </a:cubicBezTo>
                <a:cubicBezTo>
                  <a:pt x="2967613" y="2951556"/>
                  <a:pt x="2959156" y="2954343"/>
                  <a:pt x="2952605" y="2959584"/>
                </a:cubicBezTo>
                <a:cubicBezTo>
                  <a:pt x="2947466" y="2963695"/>
                  <a:pt x="2942755" y="2968406"/>
                  <a:pt x="2938644" y="2973545"/>
                </a:cubicBezTo>
                <a:cubicBezTo>
                  <a:pt x="2933403" y="2980096"/>
                  <a:pt x="2931235" y="2989244"/>
                  <a:pt x="2924684" y="2994485"/>
                </a:cubicBezTo>
                <a:cubicBezTo>
                  <a:pt x="2918939" y="2999081"/>
                  <a:pt x="2910724" y="2999138"/>
                  <a:pt x="2903744" y="3001465"/>
                </a:cubicBezTo>
                <a:cubicBezTo>
                  <a:pt x="2872423" y="3032784"/>
                  <a:pt x="2909618" y="2999753"/>
                  <a:pt x="2868843" y="3022406"/>
                </a:cubicBezTo>
                <a:cubicBezTo>
                  <a:pt x="2854176" y="3030554"/>
                  <a:pt x="2840922" y="3041019"/>
                  <a:pt x="2826962" y="3050326"/>
                </a:cubicBezTo>
                <a:lnTo>
                  <a:pt x="2785081" y="3078247"/>
                </a:lnTo>
                <a:cubicBezTo>
                  <a:pt x="2778101" y="3082900"/>
                  <a:pt x="2770073" y="3086275"/>
                  <a:pt x="2764141" y="3092207"/>
                </a:cubicBezTo>
                <a:cubicBezTo>
                  <a:pt x="2759487" y="3096860"/>
                  <a:pt x="2756066" y="3103224"/>
                  <a:pt x="2750180" y="3106167"/>
                </a:cubicBezTo>
                <a:cubicBezTo>
                  <a:pt x="2737018" y="3112748"/>
                  <a:pt x="2708299" y="3120128"/>
                  <a:pt x="2708299" y="3120128"/>
                </a:cubicBezTo>
                <a:cubicBezTo>
                  <a:pt x="2675113" y="3142252"/>
                  <a:pt x="2695320" y="3131433"/>
                  <a:pt x="2645478" y="3148048"/>
                </a:cubicBezTo>
                <a:lnTo>
                  <a:pt x="2603597" y="3162009"/>
                </a:lnTo>
                <a:cubicBezTo>
                  <a:pt x="2596617" y="3164336"/>
                  <a:pt x="2589795" y="3167205"/>
                  <a:pt x="2582657" y="3168989"/>
                </a:cubicBezTo>
                <a:cubicBezTo>
                  <a:pt x="2519677" y="3184733"/>
                  <a:pt x="2545017" y="3176882"/>
                  <a:pt x="2505875" y="3189929"/>
                </a:cubicBezTo>
                <a:cubicBezTo>
                  <a:pt x="2512855" y="3192256"/>
                  <a:pt x="2526815" y="3189551"/>
                  <a:pt x="2526815" y="3196909"/>
                </a:cubicBezTo>
                <a:cubicBezTo>
                  <a:pt x="2526815" y="3204267"/>
                  <a:pt x="2512456" y="3200599"/>
                  <a:pt x="2505875" y="3203890"/>
                </a:cubicBezTo>
                <a:cubicBezTo>
                  <a:pt x="2498372" y="3207642"/>
                  <a:pt x="2491248" y="3212326"/>
                  <a:pt x="2484934" y="3217850"/>
                </a:cubicBezTo>
                <a:cubicBezTo>
                  <a:pt x="2472552" y="3228684"/>
                  <a:pt x="2461668" y="3241117"/>
                  <a:pt x="2450034" y="3252751"/>
                </a:cubicBezTo>
                <a:cubicBezTo>
                  <a:pt x="2445380" y="3257405"/>
                  <a:pt x="2439724" y="3261235"/>
                  <a:pt x="2436073" y="3266711"/>
                </a:cubicBezTo>
                <a:cubicBezTo>
                  <a:pt x="2431142" y="3274107"/>
                  <a:pt x="2418097" y="3296640"/>
                  <a:pt x="2408153" y="3301612"/>
                </a:cubicBezTo>
                <a:cubicBezTo>
                  <a:pt x="2394991" y="3308193"/>
                  <a:pt x="2378516" y="3307410"/>
                  <a:pt x="2366272" y="3315572"/>
                </a:cubicBezTo>
                <a:cubicBezTo>
                  <a:pt x="2306253" y="3355583"/>
                  <a:pt x="2382194" y="3307610"/>
                  <a:pt x="2324391" y="3336513"/>
                </a:cubicBezTo>
                <a:cubicBezTo>
                  <a:pt x="2316888" y="3340265"/>
                  <a:pt x="2310002" y="3345233"/>
                  <a:pt x="2303451" y="3350473"/>
                </a:cubicBezTo>
                <a:cubicBezTo>
                  <a:pt x="2298312" y="3354584"/>
                  <a:pt x="2295133" y="3361047"/>
                  <a:pt x="2289490" y="3364433"/>
                </a:cubicBezTo>
                <a:cubicBezTo>
                  <a:pt x="2283181" y="3368218"/>
                  <a:pt x="2275530" y="3369086"/>
                  <a:pt x="2268550" y="3371413"/>
                </a:cubicBezTo>
                <a:cubicBezTo>
                  <a:pt x="2263896" y="3376067"/>
                  <a:pt x="2259854" y="3381425"/>
                  <a:pt x="2254589" y="3385374"/>
                </a:cubicBezTo>
                <a:cubicBezTo>
                  <a:pt x="2241167" y="3395441"/>
                  <a:pt x="2224573" y="3401430"/>
                  <a:pt x="2212709" y="3413294"/>
                </a:cubicBezTo>
                <a:cubicBezTo>
                  <a:pt x="2193545" y="3432458"/>
                  <a:pt x="2204992" y="3425174"/>
                  <a:pt x="2177808" y="3434235"/>
                </a:cubicBezTo>
                <a:cubicBezTo>
                  <a:pt x="2150538" y="3461503"/>
                  <a:pt x="2179153" y="3437052"/>
                  <a:pt x="2142907" y="3455175"/>
                </a:cubicBezTo>
                <a:cubicBezTo>
                  <a:pt x="2114263" y="3469497"/>
                  <a:pt x="2129647" y="3465783"/>
                  <a:pt x="2108006" y="3483096"/>
                </a:cubicBezTo>
                <a:cubicBezTo>
                  <a:pt x="2101455" y="3488337"/>
                  <a:pt x="2093435" y="3491597"/>
                  <a:pt x="2087066" y="3497056"/>
                </a:cubicBezTo>
                <a:cubicBezTo>
                  <a:pt x="2038129" y="3539002"/>
                  <a:pt x="2076060" y="3508867"/>
                  <a:pt x="2045185" y="3545917"/>
                </a:cubicBezTo>
                <a:cubicBezTo>
                  <a:pt x="2038865" y="3553501"/>
                  <a:pt x="2031224" y="3559878"/>
                  <a:pt x="2024244" y="3566858"/>
                </a:cubicBezTo>
                <a:cubicBezTo>
                  <a:pt x="2021917" y="3573838"/>
                  <a:pt x="2020554" y="3581217"/>
                  <a:pt x="2017264" y="3587798"/>
                </a:cubicBezTo>
                <a:cubicBezTo>
                  <a:pt x="2013512" y="3595301"/>
                  <a:pt x="2006711" y="3601072"/>
                  <a:pt x="2003304" y="3608738"/>
                </a:cubicBezTo>
                <a:cubicBezTo>
                  <a:pt x="1997328" y="3622185"/>
                  <a:pt x="1989344" y="3650619"/>
                  <a:pt x="1989344" y="3650619"/>
                </a:cubicBezTo>
                <a:cubicBezTo>
                  <a:pt x="1984428" y="3685028"/>
                  <a:pt x="1984358" y="3697484"/>
                  <a:pt x="1975383" y="3727401"/>
                </a:cubicBezTo>
                <a:cubicBezTo>
                  <a:pt x="1971155" y="3741496"/>
                  <a:pt x="1969586" y="3757038"/>
                  <a:pt x="1961423" y="3769282"/>
                </a:cubicBezTo>
                <a:cubicBezTo>
                  <a:pt x="1943812" y="3795698"/>
                  <a:pt x="1953395" y="3784290"/>
                  <a:pt x="1933502" y="3804183"/>
                </a:cubicBezTo>
                <a:cubicBezTo>
                  <a:pt x="1931175" y="3811163"/>
                  <a:pt x="1933660" y="3823339"/>
                  <a:pt x="1926522" y="3825123"/>
                </a:cubicBezTo>
                <a:cubicBezTo>
                  <a:pt x="1904762" y="3830563"/>
                  <a:pt x="1903584" y="3798526"/>
                  <a:pt x="1898602" y="3790222"/>
                </a:cubicBezTo>
                <a:cubicBezTo>
                  <a:pt x="1895216" y="3784579"/>
                  <a:pt x="1889295" y="3780915"/>
                  <a:pt x="1884641" y="3776262"/>
                </a:cubicBezTo>
                <a:cubicBezTo>
                  <a:pt x="1873572" y="3743054"/>
                  <a:pt x="1875683" y="3737144"/>
                  <a:pt x="1856721" y="3713441"/>
                </a:cubicBezTo>
                <a:cubicBezTo>
                  <a:pt x="1852610" y="3708302"/>
                  <a:pt x="1847414" y="3704134"/>
                  <a:pt x="1842760" y="3699480"/>
                </a:cubicBezTo>
                <a:cubicBezTo>
                  <a:pt x="1825214" y="3646843"/>
                  <a:pt x="1848883" y="3711728"/>
                  <a:pt x="1821820" y="3657600"/>
                </a:cubicBezTo>
                <a:cubicBezTo>
                  <a:pt x="1818530" y="3651019"/>
                  <a:pt x="1818130" y="3643240"/>
                  <a:pt x="1814840" y="3636659"/>
                </a:cubicBezTo>
                <a:cubicBezTo>
                  <a:pt x="1811088" y="3629156"/>
                  <a:pt x="1804632" y="3623222"/>
                  <a:pt x="1800880" y="3615719"/>
                </a:cubicBezTo>
                <a:cubicBezTo>
                  <a:pt x="1797589" y="3609138"/>
                  <a:pt x="1797190" y="3601359"/>
                  <a:pt x="1793899" y="3594778"/>
                </a:cubicBezTo>
                <a:cubicBezTo>
                  <a:pt x="1785094" y="3577168"/>
                  <a:pt x="1778963" y="3572862"/>
                  <a:pt x="1765979" y="3559877"/>
                </a:cubicBezTo>
                <a:cubicBezTo>
                  <a:pt x="1763652" y="3552897"/>
                  <a:pt x="1763276" y="3544924"/>
                  <a:pt x="1758999" y="3538937"/>
                </a:cubicBezTo>
                <a:cubicBezTo>
                  <a:pt x="1736596" y="3507574"/>
                  <a:pt x="1734732" y="3516730"/>
                  <a:pt x="1710138" y="3497056"/>
                </a:cubicBezTo>
                <a:cubicBezTo>
                  <a:pt x="1682763" y="3475156"/>
                  <a:pt x="1711601" y="3488237"/>
                  <a:pt x="1675237" y="3476116"/>
                </a:cubicBezTo>
                <a:cubicBezTo>
                  <a:pt x="1670583" y="3471462"/>
                  <a:pt x="1666919" y="3465541"/>
                  <a:pt x="1661276" y="3462155"/>
                </a:cubicBezTo>
                <a:cubicBezTo>
                  <a:pt x="1617394" y="3435825"/>
                  <a:pt x="1662477" y="3491282"/>
                  <a:pt x="1598455" y="3427255"/>
                </a:cubicBezTo>
                <a:cubicBezTo>
                  <a:pt x="1572631" y="3401429"/>
                  <a:pt x="1589972" y="3416946"/>
                  <a:pt x="1542614" y="3385374"/>
                </a:cubicBezTo>
                <a:lnTo>
                  <a:pt x="1500733" y="3357453"/>
                </a:lnTo>
                <a:cubicBezTo>
                  <a:pt x="1493753" y="3352800"/>
                  <a:pt x="1487751" y="3346146"/>
                  <a:pt x="1479792" y="3343493"/>
                </a:cubicBezTo>
                <a:lnTo>
                  <a:pt x="1458852" y="3336513"/>
                </a:lnTo>
                <a:cubicBezTo>
                  <a:pt x="1427533" y="3305192"/>
                  <a:pt x="1464726" y="3338225"/>
                  <a:pt x="1423951" y="3315572"/>
                </a:cubicBezTo>
                <a:cubicBezTo>
                  <a:pt x="1409284" y="3307424"/>
                  <a:pt x="1396030" y="3296958"/>
                  <a:pt x="1382070" y="3287651"/>
                </a:cubicBezTo>
                <a:lnTo>
                  <a:pt x="1361130" y="3273691"/>
                </a:lnTo>
                <a:cubicBezTo>
                  <a:pt x="1356477" y="3266711"/>
                  <a:pt x="1352411" y="3259302"/>
                  <a:pt x="1347170" y="3252751"/>
                </a:cubicBezTo>
                <a:cubicBezTo>
                  <a:pt x="1343059" y="3247612"/>
                  <a:pt x="1337158" y="3244055"/>
                  <a:pt x="1333209" y="3238790"/>
                </a:cubicBezTo>
                <a:cubicBezTo>
                  <a:pt x="1323142" y="3225367"/>
                  <a:pt x="1314596" y="3210869"/>
                  <a:pt x="1305289" y="3196909"/>
                </a:cubicBezTo>
                <a:cubicBezTo>
                  <a:pt x="1300636" y="3189929"/>
                  <a:pt x="1299287" y="3178622"/>
                  <a:pt x="1291328" y="3175969"/>
                </a:cubicBezTo>
                <a:lnTo>
                  <a:pt x="1249447" y="3162009"/>
                </a:lnTo>
                <a:lnTo>
                  <a:pt x="1228507" y="3155029"/>
                </a:lnTo>
                <a:cubicBezTo>
                  <a:pt x="1223854" y="3150375"/>
                  <a:pt x="1220433" y="3144011"/>
                  <a:pt x="1214547" y="3141068"/>
                </a:cubicBezTo>
                <a:cubicBezTo>
                  <a:pt x="1205966" y="3136778"/>
                  <a:pt x="1195850" y="3136723"/>
                  <a:pt x="1186626" y="3134088"/>
                </a:cubicBezTo>
                <a:cubicBezTo>
                  <a:pt x="1179552" y="3132067"/>
                  <a:pt x="1172824" y="3128892"/>
                  <a:pt x="1165686" y="3127108"/>
                </a:cubicBezTo>
                <a:cubicBezTo>
                  <a:pt x="1154176" y="3124231"/>
                  <a:pt x="1142231" y="3123250"/>
                  <a:pt x="1130785" y="3120128"/>
                </a:cubicBezTo>
                <a:cubicBezTo>
                  <a:pt x="1116588" y="3116256"/>
                  <a:pt x="1101148" y="3114330"/>
                  <a:pt x="1088904" y="3106167"/>
                </a:cubicBezTo>
                <a:lnTo>
                  <a:pt x="1047023" y="3078247"/>
                </a:lnTo>
                <a:cubicBezTo>
                  <a:pt x="1031474" y="3067881"/>
                  <a:pt x="1023489" y="3064535"/>
                  <a:pt x="1012122" y="3050326"/>
                </a:cubicBezTo>
                <a:cubicBezTo>
                  <a:pt x="994079" y="3027772"/>
                  <a:pt x="999045" y="3020667"/>
                  <a:pt x="970241" y="3001465"/>
                </a:cubicBezTo>
                <a:cubicBezTo>
                  <a:pt x="951093" y="2988700"/>
                  <a:pt x="929159" y="2978033"/>
                  <a:pt x="914400" y="2959584"/>
                </a:cubicBezTo>
                <a:cubicBezTo>
                  <a:pt x="909160" y="2953033"/>
                  <a:pt x="905093" y="2945624"/>
                  <a:pt x="900440" y="2938644"/>
                </a:cubicBezTo>
                <a:cubicBezTo>
                  <a:pt x="898113" y="2931664"/>
                  <a:pt x="897246" y="2924012"/>
                  <a:pt x="893460" y="2917703"/>
                </a:cubicBezTo>
                <a:cubicBezTo>
                  <a:pt x="886830" y="2906654"/>
                  <a:pt x="868068" y="2896122"/>
                  <a:pt x="858559" y="2889783"/>
                </a:cubicBezTo>
                <a:cubicBezTo>
                  <a:pt x="856232" y="2882803"/>
                  <a:pt x="855365" y="2875151"/>
                  <a:pt x="851579" y="2868842"/>
                </a:cubicBezTo>
                <a:cubicBezTo>
                  <a:pt x="848193" y="2863199"/>
                  <a:pt x="841729" y="2860021"/>
                  <a:pt x="837618" y="2854882"/>
                </a:cubicBezTo>
                <a:cubicBezTo>
                  <a:pt x="802386" y="2810843"/>
                  <a:pt x="843414" y="2853699"/>
                  <a:pt x="809698" y="2819981"/>
                </a:cubicBezTo>
                <a:cubicBezTo>
                  <a:pt x="789926" y="2760664"/>
                  <a:pt x="817502" y="2832987"/>
                  <a:pt x="788757" y="2785080"/>
                </a:cubicBezTo>
                <a:cubicBezTo>
                  <a:pt x="784972" y="2778771"/>
                  <a:pt x="785067" y="2770721"/>
                  <a:pt x="781777" y="2764140"/>
                </a:cubicBezTo>
                <a:cubicBezTo>
                  <a:pt x="778025" y="2756637"/>
                  <a:pt x="772470" y="2750180"/>
                  <a:pt x="767817" y="2743200"/>
                </a:cubicBezTo>
                <a:lnTo>
                  <a:pt x="753857" y="2701319"/>
                </a:lnTo>
                <a:lnTo>
                  <a:pt x="746876" y="2680378"/>
                </a:lnTo>
                <a:cubicBezTo>
                  <a:pt x="745972" y="2671342"/>
                  <a:pt x="742545" y="2585305"/>
                  <a:pt x="725936" y="2568696"/>
                </a:cubicBezTo>
                <a:lnTo>
                  <a:pt x="698015" y="2540775"/>
                </a:lnTo>
                <a:cubicBezTo>
                  <a:pt x="691035" y="2533795"/>
                  <a:pt x="685288" y="2525311"/>
                  <a:pt x="677075" y="2519835"/>
                </a:cubicBezTo>
                <a:cubicBezTo>
                  <a:pt x="617064" y="2479827"/>
                  <a:pt x="692989" y="2527791"/>
                  <a:pt x="635194" y="2498894"/>
                </a:cubicBezTo>
                <a:cubicBezTo>
                  <a:pt x="627691" y="2495142"/>
                  <a:pt x="621920" y="2488341"/>
                  <a:pt x="614254" y="2484934"/>
                </a:cubicBezTo>
                <a:cubicBezTo>
                  <a:pt x="600807" y="2478958"/>
                  <a:pt x="572373" y="2470974"/>
                  <a:pt x="572373" y="2470974"/>
                </a:cubicBezTo>
                <a:cubicBezTo>
                  <a:pt x="567719" y="2466320"/>
                  <a:pt x="563551" y="2461124"/>
                  <a:pt x="558412" y="2457013"/>
                </a:cubicBezTo>
                <a:cubicBezTo>
                  <a:pt x="551861" y="2451772"/>
                  <a:pt x="543404" y="2448985"/>
                  <a:pt x="537472" y="2443053"/>
                </a:cubicBezTo>
                <a:cubicBezTo>
                  <a:pt x="517470" y="2423051"/>
                  <a:pt x="527885" y="2423879"/>
                  <a:pt x="516531" y="2401172"/>
                </a:cubicBezTo>
                <a:cubicBezTo>
                  <a:pt x="503590" y="2375290"/>
                  <a:pt x="504840" y="2385745"/>
                  <a:pt x="488611" y="2366271"/>
                </a:cubicBezTo>
                <a:cubicBezTo>
                  <a:pt x="481163" y="2357334"/>
                  <a:pt x="475118" y="2347288"/>
                  <a:pt x="467670" y="2338351"/>
                </a:cubicBezTo>
                <a:cubicBezTo>
                  <a:pt x="463457" y="2333295"/>
                  <a:pt x="457659" y="2329655"/>
                  <a:pt x="453710" y="2324390"/>
                </a:cubicBezTo>
                <a:cubicBezTo>
                  <a:pt x="443643" y="2310967"/>
                  <a:pt x="425789" y="2282509"/>
                  <a:pt x="425789" y="2282509"/>
                </a:cubicBezTo>
                <a:cubicBezTo>
                  <a:pt x="423462" y="2275529"/>
                  <a:pt x="422099" y="2268150"/>
                  <a:pt x="418809" y="2261569"/>
                </a:cubicBezTo>
                <a:cubicBezTo>
                  <a:pt x="410004" y="2243960"/>
                  <a:pt x="403872" y="2239652"/>
                  <a:pt x="390889" y="2226668"/>
                </a:cubicBezTo>
                <a:cubicBezTo>
                  <a:pt x="371117" y="2167351"/>
                  <a:pt x="398693" y="2239674"/>
                  <a:pt x="369948" y="2191767"/>
                </a:cubicBezTo>
                <a:cubicBezTo>
                  <a:pt x="366163" y="2185458"/>
                  <a:pt x="366258" y="2177408"/>
                  <a:pt x="362968" y="2170827"/>
                </a:cubicBezTo>
                <a:cubicBezTo>
                  <a:pt x="359216" y="2163324"/>
                  <a:pt x="353661" y="2156867"/>
                  <a:pt x="349008" y="2149887"/>
                </a:cubicBezTo>
                <a:cubicBezTo>
                  <a:pt x="346681" y="2142907"/>
                  <a:pt x="345814" y="2135255"/>
                  <a:pt x="342028" y="2128946"/>
                </a:cubicBezTo>
                <a:cubicBezTo>
                  <a:pt x="338642" y="2123303"/>
                  <a:pt x="331010" y="2120872"/>
                  <a:pt x="328067" y="2114986"/>
                </a:cubicBezTo>
                <a:cubicBezTo>
                  <a:pt x="298993" y="2056839"/>
                  <a:pt x="333455" y="2086004"/>
                  <a:pt x="293167" y="2059145"/>
                </a:cubicBezTo>
                <a:cubicBezTo>
                  <a:pt x="281978" y="2042362"/>
                  <a:pt x="261804" y="2009136"/>
                  <a:pt x="244305" y="2003303"/>
                </a:cubicBezTo>
                <a:lnTo>
                  <a:pt x="181484" y="1982363"/>
                </a:lnTo>
                <a:cubicBezTo>
                  <a:pt x="174504" y="1980036"/>
                  <a:pt x="167682" y="1977167"/>
                  <a:pt x="160544" y="1975383"/>
                </a:cubicBezTo>
                <a:cubicBezTo>
                  <a:pt x="151237" y="1973056"/>
                  <a:pt x="141812" y="1971160"/>
                  <a:pt x="132623" y="1968403"/>
                </a:cubicBezTo>
                <a:cubicBezTo>
                  <a:pt x="118528" y="1964174"/>
                  <a:pt x="104702" y="1959096"/>
                  <a:pt x="90742" y="1954442"/>
                </a:cubicBezTo>
                <a:lnTo>
                  <a:pt x="69802" y="1947462"/>
                </a:lnTo>
                <a:lnTo>
                  <a:pt x="27921" y="1933502"/>
                </a:lnTo>
                <a:cubicBezTo>
                  <a:pt x="20941" y="1931175"/>
                  <a:pt x="13561" y="1929813"/>
                  <a:pt x="6980" y="1926522"/>
                </a:cubicBezTo>
                <a:lnTo>
                  <a:pt x="0" y="19055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4F75B7-7FA9-9808-970C-4FA06BA61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436" y="3551466"/>
            <a:ext cx="4087087" cy="409896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542706E-78F7-B248-B78A-02C1AFBA8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572" y="450238"/>
            <a:ext cx="904856" cy="919450"/>
          </a:xfrm>
          <a:prstGeom prst="rect">
            <a:avLst/>
          </a:prstGeom>
        </p:spPr>
      </p:pic>
      <p:sp>
        <p:nvSpPr>
          <p:cNvPr id="2" name="TextBox 39">
            <a:extLst>
              <a:ext uri="{FF2B5EF4-FFF2-40B4-BE49-F238E27FC236}">
                <a16:creationId xmlns:a16="http://schemas.microsoft.com/office/drawing/2014/main" id="{546EB924-91B7-FE91-6D96-96C10E11E0B1}"/>
              </a:ext>
            </a:extLst>
          </p:cNvPr>
          <p:cNvSpPr txBox="1"/>
          <p:nvPr/>
        </p:nvSpPr>
        <p:spPr>
          <a:xfrm>
            <a:off x="1615152" y="9074632"/>
            <a:ext cx="3579826" cy="770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dirty="0">
                <a:solidFill>
                  <a:srgbClr val="676767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สังกัดสำนักงานเขตพื้นที่การศึกษามัธยมศึกษานครสวรรค์</a:t>
            </a:r>
          </a:p>
          <a:p>
            <a:pPr algn="ctr">
              <a:lnSpc>
                <a:spcPct val="80000"/>
              </a:lnSpc>
            </a:pPr>
            <a:r>
              <a:rPr lang="th-TH" dirty="0">
                <a:solidFill>
                  <a:srgbClr val="676767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สำนักงานคณะกรรมการการศึกษาขั้นพื้นฐาน</a:t>
            </a:r>
          </a:p>
          <a:p>
            <a:pPr algn="ctr">
              <a:lnSpc>
                <a:spcPct val="80000"/>
              </a:lnSpc>
            </a:pPr>
            <a:r>
              <a:rPr lang="th-TH" dirty="0">
                <a:solidFill>
                  <a:srgbClr val="676767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</a:t>
            </a:r>
            <a:endParaRPr lang="en-TH" dirty="0">
              <a:solidFill>
                <a:srgbClr val="676767"/>
              </a:solidFill>
              <a:effectLst>
                <a:glow rad="25400">
                  <a:schemeClr val="bg1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3">
            <a:extLst>
              <a:ext uri="{FF2B5EF4-FFF2-40B4-BE49-F238E27FC236}">
                <a16:creationId xmlns:a16="http://schemas.microsoft.com/office/drawing/2014/main" id="{E9AB3B6A-1728-69E0-752C-1CE5D18C1532}"/>
              </a:ext>
            </a:extLst>
          </p:cNvPr>
          <p:cNvSpPr txBox="1"/>
          <p:nvPr/>
        </p:nvSpPr>
        <p:spPr>
          <a:xfrm>
            <a:off x="2084339" y="8683820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rgbClr val="3551AE"/>
                </a:solidFill>
                <a:effectLst>
                  <a:glow rad="25400">
                    <a:srgbClr val="FEF0C8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โรงเรียนลาดยาววิทยาคม</a:t>
            </a:r>
            <a:endParaRPr lang="en-TH" sz="2800" b="1" dirty="0">
              <a:solidFill>
                <a:srgbClr val="3551AE"/>
              </a:solidFill>
              <a:effectLst>
                <a:glow rad="25400">
                  <a:srgbClr val="FEF0C8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544B06F-B40F-E448-6E33-8E2D8712E0FD}"/>
              </a:ext>
            </a:extLst>
          </p:cNvPr>
          <p:cNvSpPr txBox="1"/>
          <p:nvPr/>
        </p:nvSpPr>
        <p:spPr>
          <a:xfrm>
            <a:off x="1506517" y="1453085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เอกสารข้อตกลงในการพัฒนางาน</a:t>
            </a:r>
            <a:endParaRPr lang="en-TH" sz="3200" b="1" dirty="0">
              <a:solidFill>
                <a:schemeClr val="bg1"/>
              </a:solidFill>
              <a:effectLst>
                <a:glow rad="25400">
                  <a:srgbClr val="464983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CE0908DF-D998-463D-53F9-144318A8C6D4}"/>
              </a:ext>
            </a:extLst>
          </p:cNvPr>
          <p:cNvSpPr txBox="1"/>
          <p:nvPr/>
        </p:nvSpPr>
        <p:spPr>
          <a:xfrm>
            <a:off x="1640317" y="1835593"/>
            <a:ext cx="3663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F0C8"/>
                </a:solidFill>
                <a:effectLst>
                  <a:glow rad="25400">
                    <a:srgbClr val="464983"/>
                  </a:glow>
                  <a:outerShdw blurRad="508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(Performance Agreement : PA)</a:t>
            </a:r>
            <a:endParaRPr lang="en-TH" sz="2800" b="1" dirty="0">
              <a:solidFill>
                <a:srgbClr val="FEF0C8"/>
              </a:solidFill>
              <a:effectLst>
                <a:glow rad="25400">
                  <a:srgbClr val="464983"/>
                </a:glow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363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A9EE3845-3D03-F0F7-F964-DBB8D5A6268B}"/>
              </a:ext>
            </a:extLst>
          </p:cNvPr>
          <p:cNvGrpSpPr/>
          <p:nvPr/>
        </p:nvGrpSpPr>
        <p:grpSpPr>
          <a:xfrm>
            <a:off x="-76659" y="-17551"/>
            <a:ext cx="7024271" cy="9928422"/>
            <a:chOff x="-76659" y="-17551"/>
            <a:chExt cx="7024271" cy="99284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61087C-16AC-9449-0C95-C5FA924A3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76659" y="-17551"/>
              <a:ext cx="7024270" cy="9928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0666B9-C910-357E-40CD-8E5307CB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0008" y="5407837"/>
              <a:ext cx="7017620" cy="4493635"/>
            </a:xfrm>
            <a:prstGeom prst="rect">
              <a:avLst/>
            </a:prstGeom>
          </p:spPr>
        </p:pic>
        <p:pic>
          <p:nvPicPr>
            <p:cNvPr id="6" name="รูปภาพ 5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44538580-6A7B-37A9-3617-5BA35898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5930" y="4664500"/>
              <a:ext cx="3561121" cy="257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2676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79</Words>
  <Application>Microsoft Macintosh PowerPoint</Application>
  <PresentationFormat>กระดาษ A4 (210x297 มม.)</PresentationFormat>
  <Paragraphs>12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7" baseType="lpstr">
      <vt:lpstr>TH SarabunPSK</vt:lpstr>
      <vt:lpstr>Calibri</vt:lpstr>
      <vt:lpstr>Arial</vt:lpstr>
      <vt:lpstr>Calibri Light</vt:lpstr>
      <vt:lpstr>Office Theme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Tanapon Samphao</dc:creator>
  <cp:lastModifiedBy>Nualnala Sampaoyon</cp:lastModifiedBy>
  <cp:revision>7</cp:revision>
  <dcterms:created xsi:type="dcterms:W3CDTF">2022-07-02T04:57:57Z</dcterms:created>
  <dcterms:modified xsi:type="dcterms:W3CDTF">2022-11-14T01:26:06Z</dcterms:modified>
</cp:coreProperties>
</file>