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6" r:id="rId2"/>
    <p:sldId id="267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TH SarabunPSK" panose="020B0500040200020003" pitchFamily="34" charset="-34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FC00"/>
    <a:srgbClr val="BA2C34"/>
    <a:srgbClr val="AD3B2F"/>
    <a:srgbClr val="622197"/>
    <a:srgbClr val="743196"/>
    <a:srgbClr val="3551AE"/>
    <a:srgbClr val="464983"/>
    <a:srgbClr val="D5A00F"/>
    <a:srgbClr val="57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90"/>
    <p:restoredTop sz="96327"/>
  </p:normalViewPr>
  <p:slideViewPr>
    <p:cSldViewPr snapToGrid="0" snapToObjects="1">
      <p:cViewPr>
        <p:scale>
          <a:sx n="64" d="100"/>
          <a:sy n="64" d="100"/>
        </p:scale>
        <p:origin x="313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43DB-B60E-3341-B3F7-5C7F055BCAA8}" type="datetimeFigureOut">
              <a:rPr lang="en-TH" smtClean="0"/>
              <a:t>11/23/2023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B34-67BD-744C-BC66-B70AFB4C7CB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2767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43DB-B60E-3341-B3F7-5C7F055BCAA8}" type="datetimeFigureOut">
              <a:rPr lang="en-TH" smtClean="0"/>
              <a:t>11/23/2023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B34-67BD-744C-BC66-B70AFB4C7CB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1535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43DB-B60E-3341-B3F7-5C7F055BCAA8}" type="datetimeFigureOut">
              <a:rPr lang="en-TH" smtClean="0"/>
              <a:t>11/23/2023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B34-67BD-744C-BC66-B70AFB4C7CB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4937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43DB-B60E-3341-B3F7-5C7F055BCAA8}" type="datetimeFigureOut">
              <a:rPr lang="en-TH" smtClean="0"/>
              <a:t>11/23/2023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B34-67BD-744C-BC66-B70AFB4C7CB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4122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43DB-B60E-3341-B3F7-5C7F055BCAA8}" type="datetimeFigureOut">
              <a:rPr lang="en-TH" smtClean="0"/>
              <a:t>11/23/2023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B34-67BD-744C-BC66-B70AFB4C7CB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2681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43DB-B60E-3341-B3F7-5C7F055BCAA8}" type="datetimeFigureOut">
              <a:rPr lang="en-TH" smtClean="0"/>
              <a:t>11/23/2023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B34-67BD-744C-BC66-B70AFB4C7CB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8443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43DB-B60E-3341-B3F7-5C7F055BCAA8}" type="datetimeFigureOut">
              <a:rPr lang="en-TH" smtClean="0"/>
              <a:t>11/23/2023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B34-67BD-744C-BC66-B70AFB4C7CB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6429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43DB-B60E-3341-B3F7-5C7F055BCAA8}" type="datetimeFigureOut">
              <a:rPr lang="en-TH" smtClean="0"/>
              <a:t>11/23/2023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B34-67BD-744C-BC66-B70AFB4C7CB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65975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43DB-B60E-3341-B3F7-5C7F055BCAA8}" type="datetimeFigureOut">
              <a:rPr lang="en-TH" smtClean="0"/>
              <a:t>11/23/2023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B34-67BD-744C-BC66-B70AFB4C7CB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5756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43DB-B60E-3341-B3F7-5C7F055BCAA8}" type="datetimeFigureOut">
              <a:rPr lang="en-TH" smtClean="0"/>
              <a:t>11/23/2023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B34-67BD-744C-BC66-B70AFB4C7CB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2840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43DB-B60E-3341-B3F7-5C7F055BCAA8}" type="datetimeFigureOut">
              <a:rPr lang="en-TH" smtClean="0"/>
              <a:t>11/23/2023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2B34-67BD-744C-BC66-B70AFB4C7CB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0780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F43DB-B60E-3341-B3F7-5C7F055BCAA8}" type="datetimeFigureOut">
              <a:rPr lang="en-TH" smtClean="0"/>
              <a:t>11/23/2023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82B34-67BD-744C-BC66-B70AFB4C7CB1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5590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ศิลป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625E988-C585-A040-75C4-6AD4F4EC9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614C54E-1A6B-3F63-B660-53D962046B05}"/>
              </a:ext>
            </a:extLst>
          </p:cNvPr>
          <p:cNvSpPr txBox="1"/>
          <p:nvPr/>
        </p:nvSpPr>
        <p:spPr>
          <a:xfrm>
            <a:off x="1740401" y="2002744"/>
            <a:ext cx="3515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สำหรับข้าราชการครูและบุคลากรทางการศึกษา </a:t>
            </a:r>
          </a:p>
          <a:p>
            <a:pPr algn="ctr"/>
            <a:r>
              <a:rPr lang="th-TH" sz="2000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</a:t>
            </a:r>
            <a:r>
              <a:rPr lang="en-US" sz="2000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ครู </a:t>
            </a:r>
            <a:r>
              <a:rPr lang="en-US" sz="2000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วิทยฐานะ.............</a:t>
            </a:r>
            <a:endParaRPr lang="en-TH" sz="2000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D2A416-4660-A4B8-B53F-69FB995D3F8D}"/>
              </a:ext>
            </a:extLst>
          </p:cNvPr>
          <p:cNvSpPr txBox="1"/>
          <p:nvPr/>
        </p:nvSpPr>
        <p:spPr>
          <a:xfrm>
            <a:off x="2163687" y="2674980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n w="0"/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ประจำปีงบประมาณ พ.ศ. </a:t>
            </a:r>
            <a:r>
              <a:rPr lang="en-US" sz="2000" b="1" dirty="0">
                <a:ln w="0"/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endParaRPr lang="en-TH" sz="2000" b="1" dirty="0">
              <a:ln w="0"/>
              <a:solidFill>
                <a:srgbClr val="66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1BAFF8-D887-56B8-5553-3CD189C3CD89}"/>
              </a:ext>
            </a:extLst>
          </p:cNvPr>
          <p:cNvSpPr txBox="1"/>
          <p:nvPr/>
        </p:nvSpPr>
        <p:spPr>
          <a:xfrm>
            <a:off x="1740401" y="7041558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ln w="0"/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นางสาว………………………..</a:t>
            </a:r>
            <a:endParaRPr lang="en-TH" sz="3200" b="1" dirty="0">
              <a:ln w="0"/>
              <a:solidFill>
                <a:srgbClr val="66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9E8D2A-4EB5-F58D-0CA1-89A37AE7717C}"/>
              </a:ext>
            </a:extLst>
          </p:cNvPr>
          <p:cNvSpPr txBox="1"/>
          <p:nvPr/>
        </p:nvSpPr>
        <p:spPr>
          <a:xfrm>
            <a:off x="1687595" y="7534492"/>
            <a:ext cx="341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ครู วิทยาฐานะ –</a:t>
            </a:r>
            <a:endParaRPr lang="en-US" sz="2000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กลุ่มสาระการเรียนรู้…………………………………….</a:t>
            </a:r>
            <a:endParaRPr lang="en-TH" sz="2000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4542706E-78F7-B248-B78A-02C1AFBA8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72" y="514994"/>
            <a:ext cx="904856" cy="919450"/>
          </a:xfrm>
          <a:prstGeom prst="rect">
            <a:avLst/>
          </a:prstGeom>
        </p:spPr>
      </p:pic>
      <p:sp>
        <p:nvSpPr>
          <p:cNvPr id="2" name="TextBox 39">
            <a:extLst>
              <a:ext uri="{FF2B5EF4-FFF2-40B4-BE49-F238E27FC236}">
                <a16:creationId xmlns:a16="http://schemas.microsoft.com/office/drawing/2014/main" id="{546EB924-91B7-FE91-6D96-96C10E11E0B1}"/>
              </a:ext>
            </a:extLst>
          </p:cNvPr>
          <p:cNvSpPr txBox="1"/>
          <p:nvPr/>
        </p:nvSpPr>
        <p:spPr>
          <a:xfrm>
            <a:off x="1647724" y="8626309"/>
            <a:ext cx="3717684" cy="764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สังกัดสำนักงานเขตพื้นที่การศึกษามัธยมศึกษานครสวรรค์</a:t>
            </a:r>
          </a:p>
          <a:p>
            <a:pPr algn="ctr">
              <a:lnSpc>
                <a:spcPct val="80000"/>
              </a:lnSpc>
            </a:pPr>
            <a:r>
              <a:rPr lang="th-TH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สำนักงานคณะกรรมการการศึกษาขั้นพื้นฐาน</a:t>
            </a:r>
          </a:p>
          <a:p>
            <a:pPr algn="ctr">
              <a:lnSpc>
                <a:spcPct val="80000"/>
              </a:lnSpc>
            </a:pPr>
            <a:r>
              <a:rPr lang="th-TH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กระทรวงศึกษาธิการ</a:t>
            </a:r>
            <a:endParaRPr lang="en-TH" b="1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3">
            <a:extLst>
              <a:ext uri="{FF2B5EF4-FFF2-40B4-BE49-F238E27FC236}">
                <a16:creationId xmlns:a16="http://schemas.microsoft.com/office/drawing/2014/main" id="{E9AB3B6A-1728-69E0-752C-1CE5D18C1532}"/>
              </a:ext>
            </a:extLst>
          </p:cNvPr>
          <p:cNvSpPr txBox="1"/>
          <p:nvPr/>
        </p:nvSpPr>
        <p:spPr>
          <a:xfrm>
            <a:off x="2390570" y="8242378"/>
            <a:ext cx="21178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200" b="1" dirty="0">
                <a:ln w="0"/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โรงเรียนลาดยาววิทยาคม</a:t>
            </a:r>
            <a:endParaRPr lang="en-TH" sz="2200" b="1" dirty="0">
              <a:ln w="0"/>
              <a:solidFill>
                <a:srgbClr val="66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0544B06F-B40F-E448-6E33-8E2D8712E0FD}"/>
              </a:ext>
            </a:extLst>
          </p:cNvPr>
          <p:cNvSpPr txBox="1"/>
          <p:nvPr/>
        </p:nvSpPr>
        <p:spPr>
          <a:xfrm>
            <a:off x="1718810" y="1282741"/>
            <a:ext cx="342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>
                <a:ln w="0"/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เอกสารข้อตกลงในการพัฒนางาน</a:t>
            </a:r>
            <a:endParaRPr lang="en-TH" sz="2800" b="1" dirty="0">
              <a:ln w="0"/>
              <a:solidFill>
                <a:srgbClr val="66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26">
            <a:extLst>
              <a:ext uri="{FF2B5EF4-FFF2-40B4-BE49-F238E27FC236}">
                <a16:creationId xmlns:a16="http://schemas.microsoft.com/office/drawing/2014/main" id="{CE0908DF-D998-463D-53F9-144318A8C6D4}"/>
              </a:ext>
            </a:extLst>
          </p:cNvPr>
          <p:cNvSpPr txBox="1"/>
          <p:nvPr/>
        </p:nvSpPr>
        <p:spPr>
          <a:xfrm>
            <a:off x="1617923" y="1616966"/>
            <a:ext cx="36631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n w="0"/>
                <a:solidFill>
                  <a:srgbClr val="66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(Performance Agreement : PA)</a:t>
            </a:r>
            <a:endParaRPr lang="en-TH" sz="2600" b="1" dirty="0">
              <a:ln w="0"/>
              <a:solidFill>
                <a:srgbClr val="66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D973C749-8699-B441-DC72-2CDA83DB0195}"/>
              </a:ext>
            </a:extLst>
          </p:cNvPr>
          <p:cNvSpPr/>
          <p:nvPr/>
        </p:nvSpPr>
        <p:spPr>
          <a:xfrm>
            <a:off x="2332068" y="3164317"/>
            <a:ext cx="2393051" cy="3699698"/>
          </a:xfrm>
          <a:custGeom>
            <a:avLst/>
            <a:gdLst>
              <a:gd name="connsiteX0" fmla="*/ 1363852 w 2729643"/>
              <a:gd name="connsiteY0" fmla="*/ 0 h 3865379"/>
              <a:gd name="connsiteX1" fmla="*/ 1365677 w 2729643"/>
              <a:gd name="connsiteY1" fmla="*/ 2267 h 3865379"/>
              <a:gd name="connsiteX2" fmla="*/ 1365791 w 2729643"/>
              <a:gd name="connsiteY2" fmla="*/ 2125 h 3865379"/>
              <a:gd name="connsiteX3" fmla="*/ 1365791 w 2729643"/>
              <a:gd name="connsiteY3" fmla="*/ 2408 h 3865379"/>
              <a:gd name="connsiteX4" fmla="*/ 1395209 w 2729643"/>
              <a:gd name="connsiteY4" fmla="*/ 38946 h 3865379"/>
              <a:gd name="connsiteX5" fmla="*/ 1607427 w 2729643"/>
              <a:gd name="connsiteY5" fmla="*/ 172125 h 3865379"/>
              <a:gd name="connsiteX6" fmla="*/ 1971908 w 2729643"/>
              <a:gd name="connsiteY6" fmla="*/ 245659 h 3865379"/>
              <a:gd name="connsiteX7" fmla="*/ 2166938 w 2729643"/>
              <a:gd name="connsiteY7" fmla="*/ 562183 h 3865379"/>
              <a:gd name="connsiteX8" fmla="*/ 2429107 w 2729643"/>
              <a:gd name="connsiteY8" fmla="*/ 709254 h 3865379"/>
              <a:gd name="connsiteX9" fmla="*/ 2548418 w 2729643"/>
              <a:gd name="connsiteY9" fmla="*/ 1249976 h 3865379"/>
              <a:gd name="connsiteX10" fmla="*/ 2544205 w 2729643"/>
              <a:gd name="connsiteY10" fmla="*/ 1604471 h 3865379"/>
              <a:gd name="connsiteX11" fmla="*/ 2665191 w 2729643"/>
              <a:gd name="connsiteY11" fmla="*/ 1859311 h 3865379"/>
              <a:gd name="connsiteX12" fmla="*/ 2724568 w 2729643"/>
              <a:gd name="connsiteY12" fmla="*/ 1927919 h 3865379"/>
              <a:gd name="connsiteX13" fmla="*/ 2728151 w 2729643"/>
              <a:gd name="connsiteY13" fmla="*/ 1927919 h 3865379"/>
              <a:gd name="connsiteX14" fmla="*/ 2729643 w 2729643"/>
              <a:gd name="connsiteY14" fmla="*/ 1929471 h 3865379"/>
              <a:gd name="connsiteX15" fmla="*/ 2727777 w 2729643"/>
              <a:gd name="connsiteY15" fmla="*/ 1931627 h 3865379"/>
              <a:gd name="connsiteX16" fmla="*/ 2729643 w 2729643"/>
              <a:gd name="connsiteY16" fmla="*/ 1933783 h 3865379"/>
              <a:gd name="connsiteX17" fmla="*/ 2728151 w 2729643"/>
              <a:gd name="connsiteY17" fmla="*/ 1935335 h 3865379"/>
              <a:gd name="connsiteX18" fmla="*/ 2724568 w 2729643"/>
              <a:gd name="connsiteY18" fmla="*/ 1935335 h 3865379"/>
              <a:gd name="connsiteX19" fmla="*/ 2665191 w 2729643"/>
              <a:gd name="connsiteY19" fmla="*/ 2003943 h 3865379"/>
              <a:gd name="connsiteX20" fmla="*/ 2544205 w 2729643"/>
              <a:gd name="connsiteY20" fmla="*/ 2258783 h 3865379"/>
              <a:gd name="connsiteX21" fmla="*/ 2548418 w 2729643"/>
              <a:gd name="connsiteY21" fmla="*/ 2613278 h 3865379"/>
              <a:gd name="connsiteX22" fmla="*/ 2429107 w 2729643"/>
              <a:gd name="connsiteY22" fmla="*/ 3154000 h 3865379"/>
              <a:gd name="connsiteX23" fmla="*/ 2166938 w 2729643"/>
              <a:gd name="connsiteY23" fmla="*/ 3301071 h 3865379"/>
              <a:gd name="connsiteX24" fmla="*/ 1971908 w 2729643"/>
              <a:gd name="connsiteY24" fmla="*/ 3617595 h 3865379"/>
              <a:gd name="connsiteX25" fmla="*/ 1607427 w 2729643"/>
              <a:gd name="connsiteY25" fmla="*/ 3691129 h 3865379"/>
              <a:gd name="connsiteX26" fmla="*/ 1395209 w 2729643"/>
              <a:gd name="connsiteY26" fmla="*/ 3824308 h 3865379"/>
              <a:gd name="connsiteX27" fmla="*/ 1365791 w 2729643"/>
              <a:gd name="connsiteY27" fmla="*/ 3860846 h 3865379"/>
              <a:gd name="connsiteX28" fmla="*/ 1365791 w 2729643"/>
              <a:gd name="connsiteY28" fmla="*/ 3865379 h 3865379"/>
              <a:gd name="connsiteX29" fmla="*/ 1363966 w 2729643"/>
              <a:gd name="connsiteY29" fmla="*/ 3863113 h 3865379"/>
              <a:gd name="connsiteX30" fmla="*/ 1363852 w 2729643"/>
              <a:gd name="connsiteY30" fmla="*/ 3863254 h 3865379"/>
              <a:gd name="connsiteX31" fmla="*/ 1363852 w 2729643"/>
              <a:gd name="connsiteY31" fmla="*/ 3862971 h 3865379"/>
              <a:gd name="connsiteX32" fmla="*/ 1334434 w 2729643"/>
              <a:gd name="connsiteY32" fmla="*/ 3826433 h 3865379"/>
              <a:gd name="connsiteX33" fmla="*/ 1122216 w 2729643"/>
              <a:gd name="connsiteY33" fmla="*/ 3693254 h 3865379"/>
              <a:gd name="connsiteX34" fmla="*/ 757735 w 2729643"/>
              <a:gd name="connsiteY34" fmla="*/ 3619720 h 3865379"/>
              <a:gd name="connsiteX35" fmla="*/ 562705 w 2729643"/>
              <a:gd name="connsiteY35" fmla="*/ 3303196 h 3865379"/>
              <a:gd name="connsiteX36" fmla="*/ 300536 w 2729643"/>
              <a:gd name="connsiteY36" fmla="*/ 3156125 h 3865379"/>
              <a:gd name="connsiteX37" fmla="*/ 181225 w 2729643"/>
              <a:gd name="connsiteY37" fmla="*/ 2615403 h 3865379"/>
              <a:gd name="connsiteX38" fmla="*/ 185438 w 2729643"/>
              <a:gd name="connsiteY38" fmla="*/ 2260908 h 3865379"/>
              <a:gd name="connsiteX39" fmla="*/ 64452 w 2729643"/>
              <a:gd name="connsiteY39" fmla="*/ 2006069 h 3865379"/>
              <a:gd name="connsiteX40" fmla="*/ 5075 w 2729643"/>
              <a:gd name="connsiteY40" fmla="*/ 1937460 h 3865379"/>
              <a:gd name="connsiteX41" fmla="*/ 1492 w 2729643"/>
              <a:gd name="connsiteY41" fmla="*/ 1937460 h 3865379"/>
              <a:gd name="connsiteX42" fmla="*/ 0 w 2729643"/>
              <a:gd name="connsiteY42" fmla="*/ 1935908 h 3865379"/>
              <a:gd name="connsiteX43" fmla="*/ 1866 w 2729643"/>
              <a:gd name="connsiteY43" fmla="*/ 1933752 h 3865379"/>
              <a:gd name="connsiteX44" fmla="*/ 0 w 2729643"/>
              <a:gd name="connsiteY44" fmla="*/ 1931596 h 3865379"/>
              <a:gd name="connsiteX45" fmla="*/ 1492 w 2729643"/>
              <a:gd name="connsiteY45" fmla="*/ 1930044 h 3865379"/>
              <a:gd name="connsiteX46" fmla="*/ 5075 w 2729643"/>
              <a:gd name="connsiteY46" fmla="*/ 1930044 h 3865379"/>
              <a:gd name="connsiteX47" fmla="*/ 64452 w 2729643"/>
              <a:gd name="connsiteY47" fmla="*/ 1861436 h 3865379"/>
              <a:gd name="connsiteX48" fmla="*/ 185438 w 2729643"/>
              <a:gd name="connsiteY48" fmla="*/ 1606596 h 3865379"/>
              <a:gd name="connsiteX49" fmla="*/ 181225 w 2729643"/>
              <a:gd name="connsiteY49" fmla="*/ 1252101 h 3865379"/>
              <a:gd name="connsiteX50" fmla="*/ 300536 w 2729643"/>
              <a:gd name="connsiteY50" fmla="*/ 711379 h 3865379"/>
              <a:gd name="connsiteX51" fmla="*/ 562705 w 2729643"/>
              <a:gd name="connsiteY51" fmla="*/ 564308 h 3865379"/>
              <a:gd name="connsiteX52" fmla="*/ 757735 w 2729643"/>
              <a:gd name="connsiteY52" fmla="*/ 247784 h 3865379"/>
              <a:gd name="connsiteX53" fmla="*/ 1122216 w 2729643"/>
              <a:gd name="connsiteY53" fmla="*/ 174250 h 3865379"/>
              <a:gd name="connsiteX54" fmla="*/ 1334434 w 2729643"/>
              <a:gd name="connsiteY54" fmla="*/ 41071 h 3865379"/>
              <a:gd name="connsiteX55" fmla="*/ 1363852 w 2729643"/>
              <a:gd name="connsiteY55" fmla="*/ 4533 h 38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29643" h="3865379">
                <a:moveTo>
                  <a:pt x="1363852" y="0"/>
                </a:moveTo>
                <a:lnTo>
                  <a:pt x="1365677" y="2267"/>
                </a:lnTo>
                <a:lnTo>
                  <a:pt x="1365791" y="2125"/>
                </a:lnTo>
                <a:lnTo>
                  <a:pt x="1365791" y="2408"/>
                </a:lnTo>
                <a:lnTo>
                  <a:pt x="1395209" y="38946"/>
                </a:lnTo>
                <a:cubicBezTo>
                  <a:pt x="1468560" y="123472"/>
                  <a:pt x="1520860" y="136955"/>
                  <a:pt x="1607427" y="172125"/>
                </a:cubicBezTo>
                <a:cubicBezTo>
                  <a:pt x="1709558" y="205924"/>
                  <a:pt x="1829463" y="153407"/>
                  <a:pt x="1971908" y="245659"/>
                </a:cubicBezTo>
                <a:cubicBezTo>
                  <a:pt x="2052371" y="326655"/>
                  <a:pt x="2110285" y="352700"/>
                  <a:pt x="2166938" y="562183"/>
                </a:cubicBezTo>
                <a:cubicBezTo>
                  <a:pt x="2241007" y="659697"/>
                  <a:pt x="2283465" y="558386"/>
                  <a:pt x="2429107" y="709254"/>
                </a:cubicBezTo>
                <a:cubicBezTo>
                  <a:pt x="2587538" y="876107"/>
                  <a:pt x="2552482" y="1016928"/>
                  <a:pt x="2548418" y="1249976"/>
                </a:cubicBezTo>
                <a:cubicBezTo>
                  <a:pt x="2547014" y="1368141"/>
                  <a:pt x="2545609" y="1486306"/>
                  <a:pt x="2544205" y="1604471"/>
                </a:cubicBezTo>
                <a:cubicBezTo>
                  <a:pt x="2562862" y="1727915"/>
                  <a:pt x="2605876" y="1789881"/>
                  <a:pt x="2665191" y="1859311"/>
                </a:cubicBezTo>
                <a:lnTo>
                  <a:pt x="2724568" y="1927919"/>
                </a:lnTo>
                <a:lnTo>
                  <a:pt x="2728151" y="1927919"/>
                </a:lnTo>
                <a:lnTo>
                  <a:pt x="2729643" y="1929471"/>
                </a:lnTo>
                <a:lnTo>
                  <a:pt x="2727777" y="1931627"/>
                </a:lnTo>
                <a:lnTo>
                  <a:pt x="2729643" y="1933783"/>
                </a:lnTo>
                <a:lnTo>
                  <a:pt x="2728151" y="1935335"/>
                </a:lnTo>
                <a:lnTo>
                  <a:pt x="2724568" y="1935335"/>
                </a:lnTo>
                <a:lnTo>
                  <a:pt x="2665191" y="2003943"/>
                </a:lnTo>
                <a:cubicBezTo>
                  <a:pt x="2605876" y="2073374"/>
                  <a:pt x="2562862" y="2135340"/>
                  <a:pt x="2544205" y="2258783"/>
                </a:cubicBezTo>
                <a:cubicBezTo>
                  <a:pt x="2545609" y="2376948"/>
                  <a:pt x="2547014" y="2495113"/>
                  <a:pt x="2548418" y="2613278"/>
                </a:cubicBezTo>
                <a:cubicBezTo>
                  <a:pt x="2552482" y="2846326"/>
                  <a:pt x="2587538" y="2987147"/>
                  <a:pt x="2429107" y="3154000"/>
                </a:cubicBezTo>
                <a:cubicBezTo>
                  <a:pt x="2283465" y="3304868"/>
                  <a:pt x="2241007" y="3203557"/>
                  <a:pt x="2166938" y="3301071"/>
                </a:cubicBezTo>
                <a:cubicBezTo>
                  <a:pt x="2110285" y="3510554"/>
                  <a:pt x="2052371" y="3536599"/>
                  <a:pt x="1971908" y="3617595"/>
                </a:cubicBezTo>
                <a:cubicBezTo>
                  <a:pt x="1829463" y="3709847"/>
                  <a:pt x="1709558" y="3657330"/>
                  <a:pt x="1607427" y="3691129"/>
                </a:cubicBezTo>
                <a:cubicBezTo>
                  <a:pt x="1520860" y="3726299"/>
                  <a:pt x="1468560" y="3739782"/>
                  <a:pt x="1395209" y="3824308"/>
                </a:cubicBezTo>
                <a:lnTo>
                  <a:pt x="1365791" y="3860846"/>
                </a:lnTo>
                <a:lnTo>
                  <a:pt x="1365791" y="3865379"/>
                </a:lnTo>
                <a:lnTo>
                  <a:pt x="1363966" y="3863113"/>
                </a:lnTo>
                <a:lnTo>
                  <a:pt x="1363852" y="3863254"/>
                </a:lnTo>
                <a:lnTo>
                  <a:pt x="1363852" y="3862971"/>
                </a:lnTo>
                <a:lnTo>
                  <a:pt x="1334434" y="3826433"/>
                </a:lnTo>
                <a:cubicBezTo>
                  <a:pt x="1261083" y="3741907"/>
                  <a:pt x="1208783" y="3728424"/>
                  <a:pt x="1122216" y="3693254"/>
                </a:cubicBezTo>
                <a:cubicBezTo>
                  <a:pt x="1020085" y="3659455"/>
                  <a:pt x="900180" y="3711972"/>
                  <a:pt x="757735" y="3619720"/>
                </a:cubicBezTo>
                <a:cubicBezTo>
                  <a:pt x="677272" y="3538724"/>
                  <a:pt x="619358" y="3512679"/>
                  <a:pt x="562705" y="3303196"/>
                </a:cubicBezTo>
                <a:cubicBezTo>
                  <a:pt x="488636" y="3205682"/>
                  <a:pt x="446178" y="3306993"/>
                  <a:pt x="300536" y="3156125"/>
                </a:cubicBezTo>
                <a:cubicBezTo>
                  <a:pt x="142105" y="2989272"/>
                  <a:pt x="177161" y="2848451"/>
                  <a:pt x="181225" y="2615403"/>
                </a:cubicBezTo>
                <a:cubicBezTo>
                  <a:pt x="182629" y="2497238"/>
                  <a:pt x="184034" y="2379073"/>
                  <a:pt x="185438" y="2260908"/>
                </a:cubicBezTo>
                <a:cubicBezTo>
                  <a:pt x="166781" y="2137465"/>
                  <a:pt x="123768" y="2075499"/>
                  <a:pt x="64452" y="2006069"/>
                </a:cubicBezTo>
                <a:lnTo>
                  <a:pt x="5075" y="1937460"/>
                </a:lnTo>
                <a:lnTo>
                  <a:pt x="1492" y="1937460"/>
                </a:lnTo>
                <a:lnTo>
                  <a:pt x="0" y="1935908"/>
                </a:lnTo>
                <a:lnTo>
                  <a:pt x="1866" y="1933752"/>
                </a:lnTo>
                <a:lnTo>
                  <a:pt x="0" y="1931596"/>
                </a:lnTo>
                <a:lnTo>
                  <a:pt x="1492" y="1930044"/>
                </a:lnTo>
                <a:lnTo>
                  <a:pt x="5075" y="1930044"/>
                </a:lnTo>
                <a:lnTo>
                  <a:pt x="64452" y="1861436"/>
                </a:lnTo>
                <a:cubicBezTo>
                  <a:pt x="123768" y="1792005"/>
                  <a:pt x="166781" y="1730040"/>
                  <a:pt x="185438" y="1606596"/>
                </a:cubicBezTo>
                <a:cubicBezTo>
                  <a:pt x="184034" y="1488431"/>
                  <a:pt x="182629" y="1370266"/>
                  <a:pt x="181225" y="1252101"/>
                </a:cubicBezTo>
                <a:cubicBezTo>
                  <a:pt x="177161" y="1019053"/>
                  <a:pt x="142105" y="878232"/>
                  <a:pt x="300536" y="711379"/>
                </a:cubicBezTo>
                <a:cubicBezTo>
                  <a:pt x="446178" y="560511"/>
                  <a:pt x="488636" y="661822"/>
                  <a:pt x="562705" y="564308"/>
                </a:cubicBezTo>
                <a:cubicBezTo>
                  <a:pt x="619358" y="354825"/>
                  <a:pt x="677272" y="328780"/>
                  <a:pt x="757735" y="247784"/>
                </a:cubicBezTo>
                <a:cubicBezTo>
                  <a:pt x="900180" y="155532"/>
                  <a:pt x="1020085" y="208049"/>
                  <a:pt x="1122216" y="174250"/>
                </a:cubicBezTo>
                <a:cubicBezTo>
                  <a:pt x="1208783" y="139080"/>
                  <a:pt x="1261083" y="125597"/>
                  <a:pt x="1334434" y="41071"/>
                </a:cubicBezTo>
                <a:lnTo>
                  <a:pt x="1363852" y="4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TH" dirty="0"/>
          </a:p>
        </p:txBody>
      </p:sp>
      <p:pic>
        <p:nvPicPr>
          <p:cNvPr id="18" name="รูปภาพ 17" descr="รูปภาพประกอบด้วย ศิลปะ, วงกลม, กรอบ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5E9E14F-A648-308B-7C57-B4092E967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244" y="3038430"/>
            <a:ext cx="3210077" cy="418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3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การ์ตูน, ใบหน้าของมนุษย์, การวาดภาพ, ยิ้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6769ACE-3C44-0A3B-ACC5-9FBE59C78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1FFC5C7-1412-F5E4-79D1-603F8A490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83" y="3988135"/>
            <a:ext cx="2667033" cy="192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76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78</Words>
  <Application>Microsoft Office PowerPoint</Application>
  <PresentationFormat>กระดาษ A4 (210x297 มม.)</PresentationFormat>
  <Paragraphs>12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Calibri Light</vt:lpstr>
      <vt:lpstr>TH SarabunPSK</vt:lpstr>
      <vt:lpstr>Arial</vt:lpstr>
      <vt:lpstr>Calibri</vt:lpstr>
      <vt:lpstr>Office Theme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Tanapon Samphao</dc:creator>
  <cp:lastModifiedBy>Nualnala Sampaoyon</cp:lastModifiedBy>
  <cp:revision>8</cp:revision>
  <dcterms:created xsi:type="dcterms:W3CDTF">2022-07-02T04:57:57Z</dcterms:created>
  <dcterms:modified xsi:type="dcterms:W3CDTF">2023-11-23T04:49:44Z</dcterms:modified>
</cp:coreProperties>
</file>