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2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Prompt" panose="020B0502040204020203" charset="-34"/>
      <p:regular r:id="rId12"/>
      <p:bold r:id="rId13"/>
      <p: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7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7CC8272-ED46-40B7-8677-6217A8A3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9D4B98FA-3DA8-4369-8397-F275BCB49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D8B737BB-07BC-4AA8-B2DF-D29ABC4A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13AE9DB-B563-4A84-B2F1-834E6FBF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B31E1547-295D-4C7D-902D-BF049DF1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43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18FC090-98E8-44B5-9B14-1EEBCC80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E7061A4-B973-49D6-AF98-3855B735B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54879D44-182D-4DDC-BC78-BAFB801D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D2B5C051-0C60-4001-95A9-AB23B4EF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B81B3789-D2FC-4F67-BB03-93EC54A4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90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A4B0615F-95E2-4105-9A1C-C5FB3CA8C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CC75BF30-AF27-43B6-8165-F03EDC11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8F4B3432-244A-4B0F-BC34-B19BA08A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36D12E8-A153-4F7D-B31C-7BB86C5C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DAD94EB-88B4-49D3-9D51-3D2749E6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79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8CBAD38-4D07-4019-BE36-5591B2A4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EDE6925-442E-474B-97A6-B841D7B1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AC0803C-14C0-4A82-B9BD-FF5F0A01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D3B8FADE-7C7F-487B-84CE-38819A3F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1090F09-8AE2-41E4-9863-17A6D962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2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6074E1E-BBB9-4ABE-AB57-CF5E78C2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C1177555-0964-4C0C-9900-6DE1F875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65E845D-4745-45D7-8F85-26986B27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AF34163-9C18-40F5-B951-AFE989EC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3965B11-AA5A-44B9-83D7-A6F28D19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11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48DD8DC-BBD5-4B69-8274-5E138953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218D0265-3D31-46B2-AB68-6A9645607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708ABDEA-188B-4F4F-A794-DA7140BE7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62E14090-BD56-4BB8-9DDD-222ADE8A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14583BD0-77CA-4BC5-AC23-59B2290D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1A2232A2-2ECF-4846-B0A9-B4F94FB2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2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BC31D75-AFEF-422D-8ABB-3E2ACFD9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779C515-C542-47C8-80D0-58E548FC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C058FBE-0D4F-4EFE-B137-080BB3718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AF3908C8-5ADF-40B7-B53A-42061B98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0F16940A-5E2F-4C17-8DF4-A965006D9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99915DF7-A059-4A46-A94A-8644C7E0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364CCF0C-76A0-4C5D-9EBC-DB5D481B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A09C3B21-198A-4770-8629-D6B53734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20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6BEF21C-8515-46BB-990D-D89E4326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FBB96BC2-98CC-4074-B0D9-D73E0DB5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EC410E7E-7EE1-4C49-A37D-4D4B6AF8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E7C7F296-857E-41DE-B81A-426AB208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1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AEB00C11-CBE5-45F4-8A0C-0F943DEE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CCC4C3BD-7239-4371-BC68-536DB153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36497E5E-A1FD-4F5F-BF82-02A3CDEE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46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D4525BD-11D5-45EB-B0AF-58E25499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2A52796-20C9-4735-A054-F6B361EC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17BE2EA8-DEB7-4E7F-AA73-483670778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7AF033F6-7B53-4C45-9BAC-E78FFC1B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DFFDB3D-61AC-4825-8D92-00ABB927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B9E45635-D487-4CF1-9D6E-C4EE94BD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20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8D53F49-A5BC-419F-8DD7-7C4D9622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CB87B15E-74FE-45EC-9BCF-E8A4EAB30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41D2E744-68A5-4A16-9313-F89774FA4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AB4D26A3-DE83-43D7-971A-02491177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1C94A1F3-6E7C-485A-AE60-9B38C5AA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6F645506-C0E4-4B35-8F88-6619A18C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0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6D2450C0-3837-470C-879B-B6838A59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B61B918A-5706-41C4-9BD1-1969E951A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49E0E063-B108-4E40-81C5-82497BB33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8868-9114-40AB-B150-774B91F6303B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2BCB548-F986-45FC-9442-424943595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E0B8449-A87C-4CE7-9AFA-68A7626F4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37A6-B424-4C7D-9435-B0C9777981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74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A5DBC464-6628-4135-93E7-4306FC2C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6872288" cy="9906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14582CF7-A6C7-4AEF-B6F6-CB0AA212BBB3}"/>
              </a:ext>
            </a:extLst>
          </p:cNvPr>
          <p:cNvSpPr txBox="1"/>
          <p:nvPr/>
        </p:nvSpPr>
        <p:spPr>
          <a:xfrm>
            <a:off x="589995" y="1079323"/>
            <a:ext cx="569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แผนพัฒนา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ตนเองและพัฒนาวิชาชีพ </a:t>
            </a:r>
            <a:r>
              <a:rPr lang="th-TH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Individual Development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Plan : ID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Plan) </a:t>
            </a:r>
            <a:endParaRPr lang="th-TH" sz="1600" b="1" dirty="0">
              <a:solidFill>
                <a:srgbClr val="0070C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20DC0920-4F22-4E54-B9C8-5154828EA0CF}"/>
              </a:ext>
            </a:extLst>
          </p:cNvPr>
          <p:cNvSpPr txBox="1"/>
          <p:nvPr/>
        </p:nvSpPr>
        <p:spPr>
          <a:xfrm>
            <a:off x="575031" y="1780814"/>
            <a:ext cx="56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ตำแหน่งครู </a:t>
            </a:r>
            <a:r>
              <a:rPr lang="th-TH" sz="1600" b="1" dirty="0" smtClean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1600" b="1" dirty="0" err="1" smtClean="0">
                <a:latin typeface="Prompt" panose="00000500000000000000" pitchFamily="2" charset="-34"/>
                <a:cs typeface="Prompt" panose="00000500000000000000" pitchFamily="2" charset="-34"/>
              </a:rPr>
              <a:t>วิทย</a:t>
            </a:r>
            <a:r>
              <a:rPr lang="th-TH" sz="1600" b="1" dirty="0" smtClean="0">
                <a:latin typeface="Prompt" panose="00000500000000000000" pitchFamily="2" charset="-34"/>
                <a:cs typeface="Prompt" panose="00000500000000000000" pitchFamily="2" charset="-34"/>
              </a:rPr>
              <a:t>ฐานะ.................................</a:t>
            </a:r>
            <a:endParaRPr lang="th-TH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A4BC871A-3065-44AD-8194-7171C7087946}"/>
              </a:ext>
            </a:extLst>
          </p:cNvPr>
          <p:cNvSpPr txBox="1"/>
          <p:nvPr/>
        </p:nvSpPr>
        <p:spPr>
          <a:xfrm>
            <a:off x="589995" y="2082618"/>
            <a:ext cx="56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ประจำปีการศึกษา </a:t>
            </a:r>
            <a:r>
              <a:rPr lang="th-TH" sz="1600" b="1" dirty="0" smtClean="0">
                <a:latin typeface="Prompt" panose="00000500000000000000" pitchFamily="2" charset="-34"/>
                <a:cs typeface="Prompt" panose="00000500000000000000" pitchFamily="2" charset="-34"/>
              </a:rPr>
              <a:t>๒๕๖๕</a:t>
            </a:r>
            <a:endParaRPr lang="th-TH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9E9E0998-D6A5-4E82-96EF-810812CDA870}"/>
              </a:ext>
            </a:extLst>
          </p:cNvPr>
          <p:cNvSpPr txBox="1"/>
          <p:nvPr/>
        </p:nvSpPr>
        <p:spPr>
          <a:xfrm>
            <a:off x="1523719" y="7394374"/>
            <a:ext cx="379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นายไอดีแพลน</a:t>
            </a:r>
            <a:endParaRPr lang="th-TH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="" xmlns:a16="http://schemas.microsoft.com/office/drawing/2014/main" id="{7319FD38-CC5B-481D-8A96-F24BECA13E35}"/>
              </a:ext>
            </a:extLst>
          </p:cNvPr>
          <p:cNvSpPr txBox="1"/>
          <p:nvPr/>
        </p:nvSpPr>
        <p:spPr>
          <a:xfrm>
            <a:off x="1523046" y="7917594"/>
            <a:ext cx="379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="" xmlns:a16="http://schemas.microsoft.com/office/drawing/2014/main" id="{63272B3B-708A-440A-ACB4-7163488CF856}"/>
              </a:ext>
            </a:extLst>
          </p:cNvPr>
          <p:cNvSpPr txBox="1"/>
          <p:nvPr/>
        </p:nvSpPr>
        <p:spPr>
          <a:xfrm>
            <a:off x="299363" y="8468090"/>
            <a:ext cx="62722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โรง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เรียนลาดยาววิทยาคม</a:t>
            </a:r>
            <a:endParaRPr lang="th-TH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th-TH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สำนักงานเขตพื้นที่</a:t>
            </a:r>
            <a:r>
              <a:rPr lang="th-TH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การศึกษามัธยมศึกษานครสวรรค์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th-TH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กระทรวงศึกษาธิการ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0" y="210065"/>
            <a:ext cx="902911" cy="886922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014790" y="4438350"/>
            <a:ext cx="76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ใส่รูป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324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A5DBC464-6628-4135-93E7-4306FC2C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6872288" cy="99060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64" y="3373394"/>
            <a:ext cx="2885984" cy="28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182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45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Calibri</vt:lpstr>
      <vt:lpstr>Arial</vt:lpstr>
      <vt:lpstr>Angsana New</vt:lpstr>
      <vt:lpstr>Prompt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ปฏิญญา คำมา</dc:creator>
  <cp:lastModifiedBy>hp</cp:lastModifiedBy>
  <cp:revision>11</cp:revision>
  <dcterms:created xsi:type="dcterms:W3CDTF">2021-09-28T09:18:18Z</dcterms:created>
  <dcterms:modified xsi:type="dcterms:W3CDTF">2022-05-11T04:14:35Z</dcterms:modified>
</cp:coreProperties>
</file>